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25" autoAdjust="0"/>
    <p:restoredTop sz="94660"/>
  </p:normalViewPr>
  <p:slideViewPr>
    <p:cSldViewPr snapToGrid="0">
      <p:cViewPr varScale="1">
        <p:scale>
          <a:sx n="105" d="100"/>
          <a:sy n="105" d="100"/>
        </p:scale>
        <p:origin x="120" y="21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ent Ole Andersen" userId="ed131df3f694a1d1" providerId="LiveId" clId="{9016C135-07F7-4ABD-BD10-CAAF200796E7}"/>
  </pc:docChgLst>
  <pc:docChgLst>
    <pc:chgData name="Bent Ole Andersen" userId="ed131df3f694a1d1" providerId="LiveId" clId="{4EB9CC14-E943-4D2E-8B57-9B784E5639C0}"/>
    <pc:docChg chg="modSld">
      <pc:chgData name="Bent Ole Andersen" userId="ed131df3f694a1d1" providerId="LiveId" clId="{4EB9CC14-E943-4D2E-8B57-9B784E5639C0}" dt="2019-04-12T07:46:16.998" v="25" actId="20577"/>
      <pc:docMkLst>
        <pc:docMk/>
      </pc:docMkLst>
      <pc:sldChg chg="modSp">
        <pc:chgData name="Bent Ole Andersen" userId="ed131df3f694a1d1" providerId="LiveId" clId="{4EB9CC14-E943-4D2E-8B57-9B784E5639C0}" dt="2019-04-12T07:46:16.998" v="25" actId="20577"/>
        <pc:sldMkLst>
          <pc:docMk/>
          <pc:sldMk cId="1982313122" sldId="256"/>
        </pc:sldMkLst>
        <pc:spChg chg="mod">
          <ac:chgData name="Bent Ole Andersen" userId="ed131df3f694a1d1" providerId="LiveId" clId="{4EB9CC14-E943-4D2E-8B57-9B784E5639C0}" dt="2019-04-12T07:46:16.998" v="25" actId="20577"/>
          <ac:spMkLst>
            <pc:docMk/>
            <pc:sldMk cId="1982313122" sldId="256"/>
            <ac:spMk id="3" creationId="{44C9F8CF-610E-4175-8344-126444D1161A}"/>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da-DK"/>
              <a:t>Klik for at redigere titeltypografien i masteren</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a-DK"/>
              <a:t>Klik for at redigere undertiteltypografien i masteren</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4/12/2019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el og billedtekst">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da-DK"/>
              <a:t>Klik for at redigere titeltypografien i masteren</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a-DK"/>
              <a:t>Rediger teksttypografien i masteren</a:t>
            </a:r>
          </a:p>
        </p:txBody>
      </p:sp>
      <p:sp>
        <p:nvSpPr>
          <p:cNvPr id="4" name="Date Placeholder 3"/>
          <p:cNvSpPr>
            <a:spLocks noGrp="1"/>
          </p:cNvSpPr>
          <p:nvPr>
            <p:ph type="dt" sz="half" idx="10"/>
          </p:nvPr>
        </p:nvSpPr>
        <p:spPr/>
        <p:txBody>
          <a:bodyPr/>
          <a:lstStyle/>
          <a:p>
            <a:fld id="{B61BEF0D-F0BB-DE4B-95CE-6DB70DBA9567}" type="datetimeFigureOut">
              <a:rPr lang="en-US" dirty="0"/>
              <a:pPr/>
              <a:t>4/12/2019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t med billedtekst">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da-DK"/>
              <a:t>Klik for at redigere titeltypografien i masteren</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da-DK"/>
              <a:t>Rediger teksttypografien i masteren</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a-DK"/>
              <a:t>Rediger teksttypografien i masteren</a:t>
            </a:r>
          </a:p>
        </p:txBody>
      </p:sp>
      <p:sp>
        <p:nvSpPr>
          <p:cNvPr id="4" name="Date Placeholder 3"/>
          <p:cNvSpPr>
            <a:spLocks noGrp="1"/>
          </p:cNvSpPr>
          <p:nvPr>
            <p:ph type="dt" sz="half" idx="10"/>
          </p:nvPr>
        </p:nvSpPr>
        <p:spPr/>
        <p:txBody>
          <a:bodyPr/>
          <a:lstStyle/>
          <a:p>
            <a:fld id="{B61BEF0D-F0BB-DE4B-95CE-6DB70DBA9567}" type="datetimeFigureOut">
              <a:rPr lang="en-US" dirty="0"/>
              <a:pPr/>
              <a:t>4/12/2019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vnekort">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da-DK"/>
              <a:t>Klik for at redigere titeltypografien i masteren</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a-DK"/>
              <a:t>Rediger teksttypografien i masteren</a:t>
            </a:r>
          </a:p>
        </p:txBody>
      </p:sp>
      <p:sp>
        <p:nvSpPr>
          <p:cNvPr id="4" name="Date Placeholder 3"/>
          <p:cNvSpPr>
            <a:spLocks noGrp="1"/>
          </p:cNvSpPr>
          <p:nvPr>
            <p:ph type="dt" sz="half" idx="10"/>
          </p:nvPr>
        </p:nvSpPr>
        <p:spPr/>
        <p:txBody>
          <a:bodyPr/>
          <a:lstStyle/>
          <a:p>
            <a:fld id="{B61BEF0D-F0BB-DE4B-95CE-6DB70DBA9567}" type="datetimeFigureOut">
              <a:rPr lang="en-US" dirty="0"/>
              <a:pPr/>
              <a:t>4/12/2019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Kort med citat og nav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da-DK"/>
              <a:t>Klik for at redigere titeltypografien i masteren</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da-DK"/>
              <a:t>Rediger teksttypografien i masteren</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a-DK"/>
              <a:t>Rediger teksttypografien i masteren</a:t>
            </a:r>
          </a:p>
        </p:txBody>
      </p:sp>
      <p:sp>
        <p:nvSpPr>
          <p:cNvPr id="4" name="Date Placeholder 3"/>
          <p:cNvSpPr>
            <a:spLocks noGrp="1"/>
          </p:cNvSpPr>
          <p:nvPr>
            <p:ph type="dt" sz="half" idx="10"/>
          </p:nvPr>
        </p:nvSpPr>
        <p:spPr/>
        <p:txBody>
          <a:bodyPr/>
          <a:lstStyle/>
          <a:p>
            <a:fld id="{B61BEF0D-F0BB-DE4B-95CE-6DB70DBA9567}" type="datetimeFigureOut">
              <a:rPr lang="en-US" dirty="0"/>
              <a:pPr/>
              <a:t>4/12/2019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andt eller falsk">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da-DK"/>
              <a:t>Klik for at redigere titeltypografien i masteren</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da-DK"/>
              <a:t>Rediger teksttypografien i masteren</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a-DK"/>
              <a:t>Rediger teksttypografien i masteren</a:t>
            </a:r>
          </a:p>
        </p:txBody>
      </p:sp>
      <p:sp>
        <p:nvSpPr>
          <p:cNvPr id="4" name="Date Placeholder 3"/>
          <p:cNvSpPr>
            <a:spLocks noGrp="1"/>
          </p:cNvSpPr>
          <p:nvPr>
            <p:ph type="dt" sz="half" idx="10"/>
          </p:nvPr>
        </p:nvSpPr>
        <p:spPr/>
        <p:txBody>
          <a:bodyPr/>
          <a:lstStyle/>
          <a:p>
            <a:fld id="{B61BEF0D-F0BB-DE4B-95CE-6DB70DBA9567}" type="datetimeFigureOut">
              <a:rPr lang="en-US" dirty="0"/>
              <a:pPr/>
              <a:t>4/12/2019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Klik for at redigere titeltypografien i masteren</a:t>
            </a:r>
            <a:endParaRPr lang="en-US" dirty="0"/>
          </a:p>
        </p:txBody>
      </p:sp>
      <p:sp>
        <p:nvSpPr>
          <p:cNvPr id="3" name="Vertical Text Placeholder 2"/>
          <p:cNvSpPr>
            <a:spLocks noGrp="1"/>
          </p:cNvSpPr>
          <p:nvPr>
            <p:ph type="body" orient="vert" idx="1"/>
          </p:nvPr>
        </p:nvSpPr>
        <p:spPr/>
        <p:txBody>
          <a:bodyPr vert="eaVert"/>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dirty="0"/>
              <a:t>4/12/2019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dirty="0"/>
              <a:t>‹nr.›</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da-DK"/>
              <a:t>Klik for at redigere titeltypografien i masteren</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4/12/2019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da-DK"/>
              <a:t>Klik for at redigere titeltypografien i masteren</a:t>
            </a:r>
            <a:endParaRPr lang="en-US" dirty="0"/>
          </a:p>
        </p:txBody>
      </p:sp>
      <p:sp>
        <p:nvSpPr>
          <p:cNvPr id="3" name="Content Placeholder 2"/>
          <p:cNvSpPr>
            <a:spLocks noGrp="1"/>
          </p:cNvSpPr>
          <p:nvPr>
            <p:ph idx="1"/>
          </p:nvPr>
        </p:nvSpPr>
        <p:spPr/>
        <p:txBody>
          <a:body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4/12/2019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da-DK"/>
              <a:t>Klik for at redigere titeltypografien i masteren</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a-DK"/>
              <a:t>Rediger teksttypografien i masteren</a:t>
            </a:r>
          </a:p>
        </p:txBody>
      </p:sp>
      <p:sp>
        <p:nvSpPr>
          <p:cNvPr id="4" name="Date Placeholder 3"/>
          <p:cNvSpPr>
            <a:spLocks noGrp="1"/>
          </p:cNvSpPr>
          <p:nvPr>
            <p:ph type="dt" sz="half" idx="10"/>
          </p:nvPr>
        </p:nvSpPr>
        <p:spPr/>
        <p:txBody>
          <a:bodyPr/>
          <a:lstStyle/>
          <a:p>
            <a:fld id="{B61BEF0D-F0BB-DE4B-95CE-6DB70DBA9567}" type="datetimeFigureOut">
              <a:rPr lang="en-US" dirty="0"/>
              <a:pPr/>
              <a:t>4/12/2019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Klik for at redigere titeltypografien i masteren</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5" name="Date Placeholder 4"/>
          <p:cNvSpPr>
            <a:spLocks noGrp="1"/>
          </p:cNvSpPr>
          <p:nvPr>
            <p:ph type="dt" sz="half" idx="10"/>
          </p:nvPr>
        </p:nvSpPr>
        <p:spPr/>
        <p:txBody>
          <a:bodyPr/>
          <a:lstStyle/>
          <a:p>
            <a:fld id="{EB712588-04B1-427B-82EE-E8DB90309F08}" type="datetimeFigureOut">
              <a:rPr lang="en-US" dirty="0"/>
              <a:t>4/12/2019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F9F0C5-380F-41C2-899A-BAC0F0927E16}" type="slidenum">
              <a:rPr lang="en-US" dirty="0"/>
              <a:t>‹nr.›</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da-DK"/>
              <a:t>Klik for at redigere titeltypografien i masteren</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Rediger teksttypografien i masteren</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Rediger teksttypografien i masteren</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4/12/2019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da-DK"/>
              <a:t>Klik for at redigere titeltypografien i masteren</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4/12/2019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4/12/2019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da-DK"/>
              <a:t>Klik for at redigere titeltypografien i masteren</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da-DK"/>
              <a:t>Rediger teksttypografien i masteren</a:t>
            </a:r>
          </a:p>
        </p:txBody>
      </p:sp>
      <p:sp>
        <p:nvSpPr>
          <p:cNvPr id="5" name="Date Placeholder 4"/>
          <p:cNvSpPr>
            <a:spLocks noGrp="1"/>
          </p:cNvSpPr>
          <p:nvPr>
            <p:ph type="dt" sz="half" idx="10"/>
          </p:nvPr>
        </p:nvSpPr>
        <p:spPr/>
        <p:txBody>
          <a:bodyPr/>
          <a:lstStyle/>
          <a:p>
            <a:fld id="{42A54C80-263E-416B-A8E0-580EDEADCBDC}" type="datetimeFigureOut">
              <a:rPr lang="en-US" dirty="0"/>
              <a:t>4/12/2019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t>‹nr.›</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da-DK"/>
              <a:t>Klik for at redigere titeltypografien i masteren</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da-DK"/>
              <a:t>Klik på ikonet for at tilføje et billede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a:t>Rediger teksttypografien i masteren</a:t>
            </a:r>
          </a:p>
        </p:txBody>
      </p:sp>
      <p:sp>
        <p:nvSpPr>
          <p:cNvPr id="5" name="Date Placeholder 4"/>
          <p:cNvSpPr>
            <a:spLocks noGrp="1"/>
          </p:cNvSpPr>
          <p:nvPr>
            <p:ph type="dt" sz="half" idx="10"/>
          </p:nvPr>
        </p:nvSpPr>
        <p:spPr/>
        <p:txBody>
          <a:bodyPr/>
          <a:lstStyle/>
          <a:p>
            <a:fld id="{B61BEF0D-F0BB-DE4B-95CE-6DB70DBA9567}" type="datetimeFigureOut">
              <a:rPr lang="en-US" dirty="0"/>
              <a:pPr/>
              <a:t>4/12/2019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da-DK"/>
              <a:t>Klik for at redigere titeltypografien i masteren</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4/12/2019</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dirty="0"/>
              <a:pPr/>
              <a:t>‹nr.›</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5" r:id="rId4"/>
    <p:sldLayoutId id="2147483653" r:id="rId5"/>
    <p:sldLayoutId id="2147483654" r:id="rId6"/>
    <p:sldLayoutId id="2147483655" r:id="rId7"/>
    <p:sldLayoutId id="2147483666" r:id="rId8"/>
    <p:sldLayoutId id="2147483657" r:id="rId9"/>
    <p:sldLayoutId id="2147483660" r:id="rId10"/>
    <p:sldLayoutId id="2147483661" r:id="rId11"/>
    <p:sldLayoutId id="2147483662" r:id="rId12"/>
    <p:sldLayoutId id="2147483663" r:id="rId13"/>
    <p:sldLayoutId id="2147483664" r:id="rId14"/>
    <p:sldLayoutId id="2147483667" r:id="rId15"/>
    <p:sldLayoutId id="2147483659"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2.pn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2.png"/><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2.png"/><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2.png"/><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2.png"/><Relationship Id="rId4" Type="http://schemas.openxmlformats.org/officeDocument/2006/relationships/image" Target="../media/image13.jp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2.png"/><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2.png"/><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2.png"/><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2.png"/><Relationship Id="rId4" Type="http://schemas.openxmlformats.org/officeDocument/2006/relationships/image" Target="../media/image14.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2.png"/><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2.png"/><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2.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2.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2.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2.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2.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2.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9B025A2-7C34-4E05-A730-0C425CDFD8F8}"/>
              </a:ext>
            </a:extLst>
          </p:cNvPr>
          <p:cNvSpPr>
            <a:spLocks noGrp="1"/>
          </p:cNvSpPr>
          <p:nvPr>
            <p:ph type="ctrTitle"/>
          </p:nvPr>
        </p:nvSpPr>
        <p:spPr/>
        <p:txBody>
          <a:bodyPr/>
          <a:lstStyle/>
          <a:p>
            <a:pPr algn="ctr"/>
            <a:r>
              <a:rPr lang="da-DK" dirty="0"/>
              <a:t>Hændelser på Hul 1.</a:t>
            </a:r>
          </a:p>
        </p:txBody>
      </p:sp>
      <p:sp>
        <p:nvSpPr>
          <p:cNvPr id="3" name="Undertitel 2">
            <a:extLst>
              <a:ext uri="{FF2B5EF4-FFF2-40B4-BE49-F238E27FC236}">
                <a16:creationId xmlns:a16="http://schemas.microsoft.com/office/drawing/2014/main" id="{44C9F8CF-610E-4175-8344-126444D1161A}"/>
              </a:ext>
            </a:extLst>
          </p:cNvPr>
          <p:cNvSpPr>
            <a:spLocks noGrp="1"/>
          </p:cNvSpPr>
          <p:nvPr>
            <p:ph type="subTitle" idx="1"/>
          </p:nvPr>
        </p:nvSpPr>
        <p:spPr/>
        <p:txBody>
          <a:bodyPr/>
          <a:lstStyle/>
          <a:p>
            <a:r>
              <a:rPr lang="da-DK" dirty="0"/>
              <a:t>Lavet af Bent Ole</a:t>
            </a:r>
          </a:p>
          <a:p>
            <a:r>
              <a:rPr lang="da-DK" dirty="0"/>
              <a:t>På vegne </a:t>
            </a:r>
            <a:r>
              <a:rPr lang="da-DK"/>
              <a:t>af Seniorklubben </a:t>
            </a:r>
            <a:r>
              <a:rPr lang="da-DK" dirty="0"/>
              <a:t>2019.</a:t>
            </a:r>
          </a:p>
          <a:p>
            <a:endParaRPr lang="da-DK" dirty="0"/>
          </a:p>
        </p:txBody>
      </p:sp>
      <p:pic>
        <p:nvPicPr>
          <p:cNvPr id="4" name="Billede 3">
            <a:extLst>
              <a:ext uri="{FF2B5EF4-FFF2-40B4-BE49-F238E27FC236}">
                <a16:creationId xmlns:a16="http://schemas.microsoft.com/office/drawing/2014/main" id="{BCC4BBD5-5581-44E7-A751-29A78ADF426B}"/>
              </a:ext>
            </a:extLst>
          </p:cNvPr>
          <p:cNvPicPr>
            <a:picLocks noChangeAspect="1"/>
          </p:cNvPicPr>
          <p:nvPr/>
        </p:nvPicPr>
        <p:blipFill>
          <a:blip r:embed="rId4"/>
          <a:stretch>
            <a:fillRect/>
          </a:stretch>
        </p:blipFill>
        <p:spPr>
          <a:xfrm>
            <a:off x="1683845" y="112978"/>
            <a:ext cx="7413379" cy="1597290"/>
          </a:xfrm>
          <a:prstGeom prst="rect">
            <a:avLst/>
          </a:prstGeom>
        </p:spPr>
      </p:pic>
      <p:pic>
        <p:nvPicPr>
          <p:cNvPr id="6" name="Optaget lyd">
            <a:hlinkClick r:id="" action="ppaction://media"/>
            <a:extLst>
              <a:ext uri="{FF2B5EF4-FFF2-40B4-BE49-F238E27FC236}">
                <a16:creationId xmlns:a16="http://schemas.microsoft.com/office/drawing/2014/main" id="{8BC86A90-5FF4-4D24-A6E7-A687E313C08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32464" y="6132576"/>
            <a:ext cx="609600" cy="609600"/>
          </a:xfrm>
          <a:prstGeom prst="rect">
            <a:avLst/>
          </a:prstGeom>
        </p:spPr>
      </p:pic>
    </p:spTree>
    <p:extLst>
      <p:ext uri="{BB962C8B-B14F-4D97-AF65-F5344CB8AC3E}">
        <p14:creationId xmlns:p14="http://schemas.microsoft.com/office/powerpoint/2010/main" val="1982313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42C28E4-DC9B-4F05-8893-A9CB906F0C7B}"/>
              </a:ext>
            </a:extLst>
          </p:cNvPr>
          <p:cNvSpPr>
            <a:spLocks noGrp="1"/>
          </p:cNvSpPr>
          <p:nvPr>
            <p:ph type="title"/>
          </p:nvPr>
        </p:nvSpPr>
        <p:spPr/>
        <p:txBody>
          <a:bodyPr/>
          <a:lstStyle/>
          <a:p>
            <a:r>
              <a:rPr lang="da-DK" dirty="0"/>
              <a:t>Du har 3 muligheder, (den 3.)</a:t>
            </a:r>
          </a:p>
        </p:txBody>
      </p:sp>
      <p:sp>
        <p:nvSpPr>
          <p:cNvPr id="4" name="Pladsholder til tekst 3">
            <a:extLst>
              <a:ext uri="{FF2B5EF4-FFF2-40B4-BE49-F238E27FC236}">
                <a16:creationId xmlns:a16="http://schemas.microsoft.com/office/drawing/2014/main" id="{A9A3E7CE-7D89-4750-B91C-05913FA261ED}"/>
              </a:ext>
            </a:extLst>
          </p:cNvPr>
          <p:cNvSpPr>
            <a:spLocks noGrp="1"/>
          </p:cNvSpPr>
          <p:nvPr>
            <p:ph type="body" sz="half" idx="2"/>
          </p:nvPr>
        </p:nvSpPr>
        <p:spPr/>
        <p:txBody>
          <a:bodyPr/>
          <a:lstStyle/>
          <a:p>
            <a:r>
              <a:rPr lang="da-DK" dirty="0"/>
              <a:t>Drop en bold indenfor 2 køllelængder fra det punkt hvor bolden lå og ikke nærmere hullet, og notere 1 strafslag.</a:t>
            </a:r>
          </a:p>
        </p:txBody>
      </p:sp>
      <p:pic>
        <p:nvPicPr>
          <p:cNvPr id="10" name="Pladsholder til indhold 9">
            <a:extLst>
              <a:ext uri="{FF2B5EF4-FFF2-40B4-BE49-F238E27FC236}">
                <a16:creationId xmlns:a16="http://schemas.microsoft.com/office/drawing/2014/main" id="{73EED3CB-FCA0-4948-A270-B41EB330A0CC}"/>
              </a:ext>
            </a:extLst>
          </p:cNvPr>
          <p:cNvPicPr>
            <a:picLocks noGrp="1" noChangeAspect="1"/>
          </p:cNvPicPr>
          <p:nvPr>
            <p:ph idx="1"/>
          </p:nvPr>
        </p:nvPicPr>
        <p:blipFill>
          <a:blip r:embed="rId4"/>
          <a:stretch>
            <a:fillRect/>
          </a:stretch>
        </p:blipFill>
        <p:spPr>
          <a:xfrm>
            <a:off x="4716307" y="602166"/>
            <a:ext cx="6895585" cy="5466919"/>
          </a:xfrm>
          <a:prstGeom prst="rect">
            <a:avLst/>
          </a:prstGeom>
        </p:spPr>
      </p:pic>
      <p:sp>
        <p:nvSpPr>
          <p:cNvPr id="11" name="Rutediagram: Forbindelse 10">
            <a:extLst>
              <a:ext uri="{FF2B5EF4-FFF2-40B4-BE49-F238E27FC236}">
                <a16:creationId xmlns:a16="http://schemas.microsoft.com/office/drawing/2014/main" id="{A27C0E3A-522F-4AB1-9AB2-960114442F95}"/>
              </a:ext>
            </a:extLst>
          </p:cNvPr>
          <p:cNvSpPr/>
          <p:nvPr/>
        </p:nvSpPr>
        <p:spPr>
          <a:xfrm>
            <a:off x="5274527" y="1048215"/>
            <a:ext cx="100361" cy="78058"/>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 name="Rutediagram: Forbindelse 14">
            <a:extLst>
              <a:ext uri="{FF2B5EF4-FFF2-40B4-BE49-F238E27FC236}">
                <a16:creationId xmlns:a16="http://schemas.microsoft.com/office/drawing/2014/main" id="{6A44BAB8-103D-4A6A-9AB7-923B7C1AA296}"/>
              </a:ext>
            </a:extLst>
          </p:cNvPr>
          <p:cNvSpPr/>
          <p:nvPr/>
        </p:nvSpPr>
        <p:spPr>
          <a:xfrm>
            <a:off x="9592056" y="3721608"/>
            <a:ext cx="146304" cy="109728"/>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5" name="Lige forbindelse 4">
            <a:extLst>
              <a:ext uri="{FF2B5EF4-FFF2-40B4-BE49-F238E27FC236}">
                <a16:creationId xmlns:a16="http://schemas.microsoft.com/office/drawing/2014/main" id="{55CA7FA4-8419-4F9F-9657-15B8A430B7A5}"/>
              </a:ext>
            </a:extLst>
          </p:cNvPr>
          <p:cNvCxnSpPr/>
          <p:nvPr/>
        </p:nvCxnSpPr>
        <p:spPr>
          <a:xfrm flipH="1">
            <a:off x="9592056" y="3721608"/>
            <a:ext cx="246888" cy="237744"/>
          </a:xfrm>
          <a:prstGeom prst="line">
            <a:avLst/>
          </a:prstGeom>
        </p:spPr>
        <p:style>
          <a:lnRef idx="3">
            <a:schemeClr val="accent5"/>
          </a:lnRef>
          <a:fillRef idx="0">
            <a:schemeClr val="accent5"/>
          </a:fillRef>
          <a:effectRef idx="2">
            <a:schemeClr val="accent5"/>
          </a:effectRef>
          <a:fontRef idx="minor">
            <a:schemeClr val="tx1"/>
          </a:fontRef>
        </p:style>
      </p:cxnSp>
      <p:pic>
        <p:nvPicPr>
          <p:cNvPr id="6" name="Optaget lyd">
            <a:hlinkClick r:id="" action="ppaction://media"/>
            <a:extLst>
              <a:ext uri="{FF2B5EF4-FFF2-40B4-BE49-F238E27FC236}">
                <a16:creationId xmlns:a16="http://schemas.microsoft.com/office/drawing/2014/main" id="{BBDE9667-903F-41D0-AF24-149E2CE98A5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07092" y="6069085"/>
            <a:ext cx="609600" cy="609600"/>
          </a:xfrm>
          <a:prstGeom prst="rect">
            <a:avLst/>
          </a:prstGeom>
        </p:spPr>
      </p:pic>
      <p:sp>
        <p:nvSpPr>
          <p:cNvPr id="7" name="Pil: opadgående 6">
            <a:extLst>
              <a:ext uri="{FF2B5EF4-FFF2-40B4-BE49-F238E27FC236}">
                <a16:creationId xmlns:a16="http://schemas.microsoft.com/office/drawing/2014/main" id="{8D40D313-4A16-4477-9D27-179986326D61}"/>
              </a:ext>
            </a:extLst>
          </p:cNvPr>
          <p:cNvSpPr/>
          <p:nvPr/>
        </p:nvSpPr>
        <p:spPr>
          <a:xfrm rot="12187251">
            <a:off x="9902952" y="2606040"/>
            <a:ext cx="219456" cy="969264"/>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Tree>
    <p:extLst>
      <p:ext uri="{BB962C8B-B14F-4D97-AF65-F5344CB8AC3E}">
        <p14:creationId xmlns:p14="http://schemas.microsoft.com/office/powerpoint/2010/main" val="2583835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1EEBA1B-D25A-46AC-B36D-7190C03486DA}"/>
              </a:ext>
            </a:extLst>
          </p:cNvPr>
          <p:cNvSpPr>
            <a:spLocks noGrp="1"/>
          </p:cNvSpPr>
          <p:nvPr>
            <p:ph type="title"/>
          </p:nvPr>
        </p:nvSpPr>
        <p:spPr/>
        <p:txBody>
          <a:bodyPr/>
          <a:lstStyle/>
          <a:p>
            <a:r>
              <a:rPr lang="da-DK" dirty="0" err="1"/>
              <a:t>Ups..nu</a:t>
            </a:r>
            <a:r>
              <a:rPr lang="da-DK" dirty="0"/>
              <a:t> slog du bolden over i bunkeren.</a:t>
            </a:r>
          </a:p>
        </p:txBody>
      </p:sp>
      <p:pic>
        <p:nvPicPr>
          <p:cNvPr id="5" name="Pladsholder til indhold 4">
            <a:extLst>
              <a:ext uri="{FF2B5EF4-FFF2-40B4-BE49-F238E27FC236}">
                <a16:creationId xmlns:a16="http://schemas.microsoft.com/office/drawing/2014/main" id="{1ADA39E5-DFC0-412C-ADC8-A14F82D44F74}"/>
              </a:ext>
            </a:extLst>
          </p:cNvPr>
          <p:cNvPicPr>
            <a:picLocks noGrp="1" noChangeAspect="1"/>
          </p:cNvPicPr>
          <p:nvPr>
            <p:ph idx="1"/>
          </p:nvPr>
        </p:nvPicPr>
        <p:blipFill>
          <a:blip r:embed="rId4"/>
          <a:stretch>
            <a:fillRect/>
          </a:stretch>
        </p:blipFill>
        <p:spPr>
          <a:xfrm>
            <a:off x="4760912" y="1229437"/>
            <a:ext cx="6178433" cy="4843394"/>
          </a:xfrm>
          <a:prstGeom prst="rect">
            <a:avLst/>
          </a:prstGeom>
        </p:spPr>
      </p:pic>
      <p:sp>
        <p:nvSpPr>
          <p:cNvPr id="4" name="Pladsholder til tekst 3">
            <a:extLst>
              <a:ext uri="{FF2B5EF4-FFF2-40B4-BE49-F238E27FC236}">
                <a16:creationId xmlns:a16="http://schemas.microsoft.com/office/drawing/2014/main" id="{B9C37103-BC08-4E85-AEA2-B8C47A7BEC92}"/>
              </a:ext>
            </a:extLst>
          </p:cNvPr>
          <p:cNvSpPr>
            <a:spLocks noGrp="1"/>
          </p:cNvSpPr>
          <p:nvPr>
            <p:ph type="body" sz="half" idx="2"/>
          </p:nvPr>
        </p:nvSpPr>
        <p:spPr/>
        <p:txBody>
          <a:bodyPr/>
          <a:lstStyle/>
          <a:p>
            <a:r>
              <a:rPr lang="da-DK" dirty="0"/>
              <a:t>Hvordan er det nu lige med reglerne her ? Lad os se på det.</a:t>
            </a:r>
          </a:p>
        </p:txBody>
      </p:sp>
      <p:pic>
        <p:nvPicPr>
          <p:cNvPr id="8" name="Optaget lyd">
            <a:hlinkClick r:id="" action="ppaction://media"/>
            <a:extLst>
              <a:ext uri="{FF2B5EF4-FFF2-40B4-BE49-F238E27FC236}">
                <a16:creationId xmlns:a16="http://schemas.microsoft.com/office/drawing/2014/main" id="{F42DC75E-291A-4D93-8E0E-EDF4CF77C1A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3048" y="6072831"/>
            <a:ext cx="609600" cy="609600"/>
          </a:xfrm>
          <a:prstGeom prst="rect">
            <a:avLst/>
          </a:prstGeom>
        </p:spPr>
      </p:pic>
    </p:spTree>
    <p:extLst>
      <p:ext uri="{BB962C8B-B14F-4D97-AF65-F5344CB8AC3E}">
        <p14:creationId xmlns:p14="http://schemas.microsoft.com/office/powerpoint/2010/main" val="2234920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1EEBA1B-D25A-46AC-B36D-7190C03486DA}"/>
              </a:ext>
            </a:extLst>
          </p:cNvPr>
          <p:cNvSpPr>
            <a:spLocks noGrp="1"/>
          </p:cNvSpPr>
          <p:nvPr>
            <p:ph type="title"/>
          </p:nvPr>
        </p:nvSpPr>
        <p:spPr/>
        <p:txBody>
          <a:bodyPr/>
          <a:lstStyle/>
          <a:p>
            <a:r>
              <a:rPr lang="da-DK" dirty="0"/>
              <a:t>Ups… nu slog du bolden over i bunkeren.</a:t>
            </a:r>
          </a:p>
        </p:txBody>
      </p:sp>
      <p:pic>
        <p:nvPicPr>
          <p:cNvPr id="5" name="Pladsholder til indhold 4">
            <a:extLst>
              <a:ext uri="{FF2B5EF4-FFF2-40B4-BE49-F238E27FC236}">
                <a16:creationId xmlns:a16="http://schemas.microsoft.com/office/drawing/2014/main" id="{1ADA39E5-DFC0-412C-ADC8-A14F82D44F74}"/>
              </a:ext>
            </a:extLst>
          </p:cNvPr>
          <p:cNvPicPr>
            <a:picLocks noGrp="1" noChangeAspect="1"/>
          </p:cNvPicPr>
          <p:nvPr>
            <p:ph idx="1"/>
          </p:nvPr>
        </p:nvPicPr>
        <p:blipFill>
          <a:blip r:embed="rId4"/>
          <a:stretch>
            <a:fillRect/>
          </a:stretch>
        </p:blipFill>
        <p:spPr>
          <a:xfrm>
            <a:off x="4760912" y="1229437"/>
            <a:ext cx="6178433" cy="4843394"/>
          </a:xfrm>
          <a:prstGeom prst="rect">
            <a:avLst/>
          </a:prstGeom>
        </p:spPr>
      </p:pic>
      <p:sp>
        <p:nvSpPr>
          <p:cNvPr id="4" name="Pladsholder til tekst 3">
            <a:extLst>
              <a:ext uri="{FF2B5EF4-FFF2-40B4-BE49-F238E27FC236}">
                <a16:creationId xmlns:a16="http://schemas.microsoft.com/office/drawing/2014/main" id="{B9C37103-BC08-4E85-AEA2-B8C47A7BEC92}"/>
              </a:ext>
            </a:extLst>
          </p:cNvPr>
          <p:cNvSpPr>
            <a:spLocks noGrp="1"/>
          </p:cNvSpPr>
          <p:nvPr>
            <p:ph type="body" sz="half" idx="2"/>
          </p:nvPr>
        </p:nvSpPr>
        <p:spPr/>
        <p:txBody>
          <a:bodyPr/>
          <a:lstStyle/>
          <a:p>
            <a:r>
              <a:rPr lang="da-DK" dirty="0"/>
              <a:t>Du må berører sandet både med hånden og med køllen inden slaget, og du må flytte løse naturgenstande og flytbare forhindringer, hvis bolden flytter sig i den forbindelse så skal bolden genplaceres og der tillægges 1 strafslag.</a:t>
            </a:r>
          </a:p>
        </p:txBody>
      </p:sp>
      <p:pic>
        <p:nvPicPr>
          <p:cNvPr id="3" name="Optaget lyd">
            <a:hlinkClick r:id="" action="ppaction://media"/>
            <a:extLst>
              <a:ext uri="{FF2B5EF4-FFF2-40B4-BE49-F238E27FC236}">
                <a16:creationId xmlns:a16="http://schemas.microsoft.com/office/drawing/2014/main" id="{89F43E4E-D9AA-4C9A-A02C-92FA2DF0211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77600" y="6072831"/>
            <a:ext cx="609600" cy="609600"/>
          </a:xfrm>
          <a:prstGeom prst="rect">
            <a:avLst/>
          </a:prstGeom>
        </p:spPr>
      </p:pic>
    </p:spTree>
    <p:extLst>
      <p:ext uri="{BB962C8B-B14F-4D97-AF65-F5344CB8AC3E}">
        <p14:creationId xmlns:p14="http://schemas.microsoft.com/office/powerpoint/2010/main" val="921288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1EEBA1B-D25A-46AC-B36D-7190C03486DA}"/>
              </a:ext>
            </a:extLst>
          </p:cNvPr>
          <p:cNvSpPr>
            <a:spLocks noGrp="1"/>
          </p:cNvSpPr>
          <p:nvPr>
            <p:ph type="title"/>
          </p:nvPr>
        </p:nvSpPr>
        <p:spPr/>
        <p:txBody>
          <a:bodyPr/>
          <a:lstStyle/>
          <a:p>
            <a:r>
              <a:rPr lang="da-DK" dirty="0"/>
              <a:t>Ups… nu slog du bolden over i bunkeren.</a:t>
            </a:r>
          </a:p>
        </p:txBody>
      </p:sp>
      <p:pic>
        <p:nvPicPr>
          <p:cNvPr id="5" name="Pladsholder til indhold 4">
            <a:extLst>
              <a:ext uri="{FF2B5EF4-FFF2-40B4-BE49-F238E27FC236}">
                <a16:creationId xmlns:a16="http://schemas.microsoft.com/office/drawing/2014/main" id="{1ADA39E5-DFC0-412C-ADC8-A14F82D44F74}"/>
              </a:ext>
            </a:extLst>
          </p:cNvPr>
          <p:cNvPicPr>
            <a:picLocks noGrp="1" noChangeAspect="1"/>
          </p:cNvPicPr>
          <p:nvPr>
            <p:ph idx="1"/>
          </p:nvPr>
        </p:nvPicPr>
        <p:blipFill>
          <a:blip r:embed="rId4"/>
          <a:stretch>
            <a:fillRect/>
          </a:stretch>
        </p:blipFill>
        <p:spPr>
          <a:xfrm>
            <a:off x="4760912" y="1229437"/>
            <a:ext cx="6178433" cy="4843394"/>
          </a:xfrm>
          <a:prstGeom prst="rect">
            <a:avLst/>
          </a:prstGeom>
        </p:spPr>
      </p:pic>
      <p:sp>
        <p:nvSpPr>
          <p:cNvPr id="4" name="Pladsholder til tekst 3">
            <a:extLst>
              <a:ext uri="{FF2B5EF4-FFF2-40B4-BE49-F238E27FC236}">
                <a16:creationId xmlns:a16="http://schemas.microsoft.com/office/drawing/2014/main" id="{B9C37103-BC08-4E85-AEA2-B8C47A7BEC92}"/>
              </a:ext>
            </a:extLst>
          </p:cNvPr>
          <p:cNvSpPr>
            <a:spLocks noGrp="1"/>
          </p:cNvSpPr>
          <p:nvPr>
            <p:ph type="body" sz="half" idx="2"/>
          </p:nvPr>
        </p:nvSpPr>
        <p:spPr/>
        <p:txBody>
          <a:bodyPr/>
          <a:lstStyle/>
          <a:p>
            <a:r>
              <a:rPr lang="da-DK" dirty="0"/>
              <a:t>Du må dog ikke røre sandet umiddelbart foran og bagved bolden, heller ikke i tilbagesvinget, du må heller ikke tage prøvesving eller på anden måde teste underlaget.</a:t>
            </a:r>
          </a:p>
        </p:txBody>
      </p:sp>
      <p:pic>
        <p:nvPicPr>
          <p:cNvPr id="3" name="Optaget lyd">
            <a:hlinkClick r:id="" action="ppaction://media"/>
            <a:extLst>
              <a:ext uri="{FF2B5EF4-FFF2-40B4-BE49-F238E27FC236}">
                <a16:creationId xmlns:a16="http://schemas.microsoft.com/office/drawing/2014/main" id="{A23FD335-336C-4915-8F4B-97B42D525BB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60480" y="6141720"/>
            <a:ext cx="609600" cy="609600"/>
          </a:xfrm>
          <a:prstGeom prst="rect">
            <a:avLst/>
          </a:prstGeom>
        </p:spPr>
      </p:pic>
    </p:spTree>
    <p:extLst>
      <p:ext uri="{BB962C8B-B14F-4D97-AF65-F5344CB8AC3E}">
        <p14:creationId xmlns:p14="http://schemas.microsoft.com/office/powerpoint/2010/main" val="554809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2687B49-AA80-4F3E-935A-E856256DDA90}"/>
              </a:ext>
            </a:extLst>
          </p:cNvPr>
          <p:cNvSpPr>
            <a:spLocks noGrp="1"/>
          </p:cNvSpPr>
          <p:nvPr>
            <p:ph type="title"/>
          </p:nvPr>
        </p:nvSpPr>
        <p:spPr/>
        <p:txBody>
          <a:bodyPr/>
          <a:lstStyle/>
          <a:p>
            <a:r>
              <a:rPr lang="da-DK" dirty="0"/>
              <a:t>Drop i bunker eller ud af bunker</a:t>
            </a:r>
          </a:p>
        </p:txBody>
      </p:sp>
      <p:pic>
        <p:nvPicPr>
          <p:cNvPr id="6" name="Pladsholder til indhold 5" descr="Et billede, der indeholder græs, udendørs, træ, jord&#10;&#10;Automatisk oprettet beskrivelse">
            <a:extLst>
              <a:ext uri="{FF2B5EF4-FFF2-40B4-BE49-F238E27FC236}">
                <a16:creationId xmlns:a16="http://schemas.microsoft.com/office/drawing/2014/main" id="{3AB47B5F-DC2C-4713-ADAB-CC818ACAC08A}"/>
              </a:ext>
            </a:extLst>
          </p:cNvPr>
          <p:cNvPicPr>
            <a:picLocks noGrp="1" noChangeAspect="1"/>
          </p:cNvPicPr>
          <p:nvPr>
            <p:ph idx="1"/>
          </p:nvPr>
        </p:nvPicPr>
        <p:blipFill>
          <a:blip r:embed="rId4"/>
          <a:stretch>
            <a:fillRect/>
          </a:stretch>
        </p:blipFill>
        <p:spPr>
          <a:xfrm>
            <a:off x="4627097" y="1122992"/>
            <a:ext cx="6591029" cy="4943271"/>
          </a:xfrm>
        </p:spPr>
      </p:pic>
      <p:sp>
        <p:nvSpPr>
          <p:cNvPr id="4" name="Pladsholder til tekst 3">
            <a:extLst>
              <a:ext uri="{FF2B5EF4-FFF2-40B4-BE49-F238E27FC236}">
                <a16:creationId xmlns:a16="http://schemas.microsoft.com/office/drawing/2014/main" id="{C61AC590-9448-4E9B-8FC8-EDEC3E3E67BF}"/>
              </a:ext>
            </a:extLst>
          </p:cNvPr>
          <p:cNvSpPr>
            <a:spLocks noGrp="1"/>
          </p:cNvSpPr>
          <p:nvPr>
            <p:ph type="body" sz="half" idx="2"/>
          </p:nvPr>
        </p:nvSpPr>
        <p:spPr/>
        <p:txBody>
          <a:bodyPr/>
          <a:lstStyle/>
          <a:p>
            <a:r>
              <a:rPr lang="da-DK" dirty="0"/>
              <a:t>Din bold ligger rent ud sagt elendigt evt. helt op af kanten, du mener ikke du kan slå bolden op af bunkeren, men må du droppe den et andet sted i bunkeren eller måske helt ud af bunkeren ?</a:t>
            </a:r>
          </a:p>
        </p:txBody>
      </p:sp>
      <p:cxnSp>
        <p:nvCxnSpPr>
          <p:cNvPr id="8" name="Lige pilforbindelse 7">
            <a:extLst>
              <a:ext uri="{FF2B5EF4-FFF2-40B4-BE49-F238E27FC236}">
                <a16:creationId xmlns:a16="http://schemas.microsoft.com/office/drawing/2014/main" id="{8A30D778-8E38-40E9-B8BE-ECA3AF67A857}"/>
              </a:ext>
            </a:extLst>
          </p:cNvPr>
          <p:cNvCxnSpPr/>
          <p:nvPr/>
        </p:nvCxnSpPr>
        <p:spPr>
          <a:xfrm>
            <a:off x="9500839" y="3077737"/>
            <a:ext cx="780585" cy="724829"/>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pic>
        <p:nvPicPr>
          <p:cNvPr id="9" name="Optaget lyd">
            <a:hlinkClick r:id="" action="ppaction://media"/>
            <a:extLst>
              <a:ext uri="{FF2B5EF4-FFF2-40B4-BE49-F238E27FC236}">
                <a16:creationId xmlns:a16="http://schemas.microsoft.com/office/drawing/2014/main" id="{3FF353D6-9C59-4DDC-95B4-00AD8116E4E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05616" y="6066263"/>
            <a:ext cx="609600" cy="609600"/>
          </a:xfrm>
          <a:prstGeom prst="rect">
            <a:avLst/>
          </a:prstGeom>
        </p:spPr>
      </p:pic>
    </p:spTree>
    <p:extLst>
      <p:ext uri="{BB962C8B-B14F-4D97-AF65-F5344CB8AC3E}">
        <p14:creationId xmlns:p14="http://schemas.microsoft.com/office/powerpoint/2010/main" val="279734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0D2B4C6-28B6-4733-B0CE-45DBCBE5267A}"/>
              </a:ext>
            </a:extLst>
          </p:cNvPr>
          <p:cNvSpPr>
            <a:spLocks noGrp="1"/>
          </p:cNvSpPr>
          <p:nvPr>
            <p:ph type="title"/>
          </p:nvPr>
        </p:nvSpPr>
        <p:spPr/>
        <p:txBody>
          <a:bodyPr/>
          <a:lstStyle/>
          <a:p>
            <a:r>
              <a:rPr lang="da-DK" dirty="0"/>
              <a:t>De 4 muligheder</a:t>
            </a:r>
          </a:p>
        </p:txBody>
      </p:sp>
      <p:pic>
        <p:nvPicPr>
          <p:cNvPr id="5" name="Pladsholder til indhold 4">
            <a:extLst>
              <a:ext uri="{FF2B5EF4-FFF2-40B4-BE49-F238E27FC236}">
                <a16:creationId xmlns:a16="http://schemas.microsoft.com/office/drawing/2014/main" id="{BC0437B7-6E42-4E58-935D-5D5D2CF59B64}"/>
              </a:ext>
            </a:extLst>
          </p:cNvPr>
          <p:cNvPicPr>
            <a:picLocks noGrp="1" noChangeAspect="1"/>
          </p:cNvPicPr>
          <p:nvPr>
            <p:ph idx="1"/>
          </p:nvPr>
        </p:nvPicPr>
        <p:blipFill>
          <a:blip r:embed="rId4"/>
          <a:stretch>
            <a:fillRect/>
          </a:stretch>
        </p:blipFill>
        <p:spPr>
          <a:xfrm>
            <a:off x="4700083" y="1707164"/>
            <a:ext cx="6814583" cy="2887138"/>
          </a:xfrm>
          <a:prstGeom prst="rect">
            <a:avLst/>
          </a:prstGeom>
        </p:spPr>
      </p:pic>
      <p:sp>
        <p:nvSpPr>
          <p:cNvPr id="4" name="Pladsholder til tekst 3">
            <a:extLst>
              <a:ext uri="{FF2B5EF4-FFF2-40B4-BE49-F238E27FC236}">
                <a16:creationId xmlns:a16="http://schemas.microsoft.com/office/drawing/2014/main" id="{71513750-FBD5-4ACE-80FE-14735FF131CF}"/>
              </a:ext>
            </a:extLst>
          </p:cNvPr>
          <p:cNvSpPr>
            <a:spLocks noGrp="1"/>
          </p:cNvSpPr>
          <p:nvPr>
            <p:ph type="body" sz="half" idx="2"/>
          </p:nvPr>
        </p:nvSpPr>
        <p:spPr/>
        <p:txBody>
          <a:bodyPr/>
          <a:lstStyle/>
          <a:p>
            <a:r>
              <a:rPr lang="da-DK" dirty="0"/>
              <a:t>Der er 4 forskellige muligheder for drop i og ud af bunker, lad os se på dem.</a:t>
            </a:r>
          </a:p>
        </p:txBody>
      </p:sp>
      <p:pic>
        <p:nvPicPr>
          <p:cNvPr id="6" name="Optaget lyd">
            <a:hlinkClick r:id="" action="ppaction://media"/>
            <a:extLst>
              <a:ext uri="{FF2B5EF4-FFF2-40B4-BE49-F238E27FC236}">
                <a16:creationId xmlns:a16="http://schemas.microsoft.com/office/drawing/2014/main" id="{9CB7A7BC-4D65-471B-A4FF-9BC11C1C89B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3048" y="6050280"/>
            <a:ext cx="609600" cy="609600"/>
          </a:xfrm>
          <a:prstGeom prst="rect">
            <a:avLst/>
          </a:prstGeom>
        </p:spPr>
      </p:pic>
    </p:spTree>
    <p:extLst>
      <p:ext uri="{BB962C8B-B14F-4D97-AF65-F5344CB8AC3E}">
        <p14:creationId xmlns:p14="http://schemas.microsoft.com/office/powerpoint/2010/main" val="299191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0862504-77A9-462D-A9A2-F7A3D93C127E}"/>
              </a:ext>
            </a:extLst>
          </p:cNvPr>
          <p:cNvSpPr>
            <a:spLocks noGrp="1"/>
          </p:cNvSpPr>
          <p:nvPr>
            <p:ph type="title"/>
          </p:nvPr>
        </p:nvSpPr>
        <p:spPr/>
        <p:txBody>
          <a:bodyPr/>
          <a:lstStyle/>
          <a:p>
            <a:r>
              <a:rPr lang="da-DK" dirty="0"/>
              <a:t>Den 1. mulighed.</a:t>
            </a:r>
          </a:p>
        </p:txBody>
      </p:sp>
      <p:pic>
        <p:nvPicPr>
          <p:cNvPr id="3" name="Billede 2">
            <a:extLst>
              <a:ext uri="{FF2B5EF4-FFF2-40B4-BE49-F238E27FC236}">
                <a16:creationId xmlns:a16="http://schemas.microsoft.com/office/drawing/2014/main" id="{CD6DACAA-CA51-43AB-8323-1ADF5766891F}"/>
              </a:ext>
            </a:extLst>
          </p:cNvPr>
          <p:cNvPicPr>
            <a:picLocks noChangeAspect="1"/>
          </p:cNvPicPr>
          <p:nvPr/>
        </p:nvPicPr>
        <p:blipFill>
          <a:blip r:embed="rId4"/>
          <a:stretch>
            <a:fillRect/>
          </a:stretch>
        </p:blipFill>
        <p:spPr>
          <a:xfrm>
            <a:off x="586167" y="1359807"/>
            <a:ext cx="10662828" cy="4517528"/>
          </a:xfrm>
          <a:prstGeom prst="rect">
            <a:avLst/>
          </a:prstGeom>
        </p:spPr>
      </p:pic>
      <p:sp>
        <p:nvSpPr>
          <p:cNvPr id="4" name="Rektangel 3">
            <a:extLst>
              <a:ext uri="{FF2B5EF4-FFF2-40B4-BE49-F238E27FC236}">
                <a16:creationId xmlns:a16="http://schemas.microsoft.com/office/drawing/2014/main" id="{2B186438-8A7A-485A-B6A8-C4A6C67E741B}"/>
              </a:ext>
            </a:extLst>
          </p:cNvPr>
          <p:cNvSpPr/>
          <p:nvPr/>
        </p:nvSpPr>
        <p:spPr>
          <a:xfrm>
            <a:off x="7660888" y="605883"/>
            <a:ext cx="3412272" cy="646331"/>
          </a:xfrm>
          <a:prstGeom prst="rect">
            <a:avLst/>
          </a:prstGeom>
        </p:spPr>
        <p:txBody>
          <a:bodyPr wrap="square">
            <a:spAutoFit/>
          </a:bodyPr>
          <a:lstStyle/>
          <a:p>
            <a:r>
              <a:rPr lang="da-DK" dirty="0"/>
              <a:t>Drop indenfor 2 køllelængder </a:t>
            </a:r>
          </a:p>
          <a:p>
            <a:r>
              <a:rPr lang="da-DK" dirty="0"/>
              <a:t>i linje med flaget, 1 strafslag</a:t>
            </a:r>
          </a:p>
        </p:txBody>
      </p:sp>
      <p:cxnSp>
        <p:nvCxnSpPr>
          <p:cNvPr id="6" name="Lige pilforbindelse 5">
            <a:extLst>
              <a:ext uri="{FF2B5EF4-FFF2-40B4-BE49-F238E27FC236}">
                <a16:creationId xmlns:a16="http://schemas.microsoft.com/office/drawing/2014/main" id="{C11DB7A3-B334-4091-B72A-69426D7534AF}"/>
              </a:ext>
            </a:extLst>
          </p:cNvPr>
          <p:cNvCxnSpPr/>
          <p:nvPr/>
        </p:nvCxnSpPr>
        <p:spPr>
          <a:xfrm flipH="1">
            <a:off x="7836723" y="1252214"/>
            <a:ext cx="493238" cy="1635952"/>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pic>
        <p:nvPicPr>
          <p:cNvPr id="8" name="Optaget lyd">
            <a:hlinkClick r:id="" action="ppaction://media"/>
            <a:extLst>
              <a:ext uri="{FF2B5EF4-FFF2-40B4-BE49-F238E27FC236}">
                <a16:creationId xmlns:a16="http://schemas.microsoft.com/office/drawing/2014/main" id="{59D1634A-CC6A-4264-A0D1-D09EEAB5C70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69624" y="6123432"/>
            <a:ext cx="609600" cy="609600"/>
          </a:xfrm>
          <a:prstGeom prst="rect">
            <a:avLst/>
          </a:prstGeom>
        </p:spPr>
      </p:pic>
    </p:spTree>
    <p:extLst>
      <p:ext uri="{BB962C8B-B14F-4D97-AF65-F5344CB8AC3E}">
        <p14:creationId xmlns:p14="http://schemas.microsoft.com/office/powerpoint/2010/main" val="2862315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0862504-77A9-462D-A9A2-F7A3D93C127E}"/>
              </a:ext>
            </a:extLst>
          </p:cNvPr>
          <p:cNvSpPr>
            <a:spLocks noGrp="1"/>
          </p:cNvSpPr>
          <p:nvPr>
            <p:ph type="title"/>
          </p:nvPr>
        </p:nvSpPr>
        <p:spPr/>
        <p:txBody>
          <a:bodyPr/>
          <a:lstStyle/>
          <a:p>
            <a:r>
              <a:rPr lang="da-DK" dirty="0"/>
              <a:t>Den 2. mulighed.</a:t>
            </a:r>
          </a:p>
        </p:txBody>
      </p:sp>
      <p:pic>
        <p:nvPicPr>
          <p:cNvPr id="3" name="Billede 2">
            <a:extLst>
              <a:ext uri="{FF2B5EF4-FFF2-40B4-BE49-F238E27FC236}">
                <a16:creationId xmlns:a16="http://schemas.microsoft.com/office/drawing/2014/main" id="{CD6DACAA-CA51-43AB-8323-1ADF5766891F}"/>
              </a:ext>
            </a:extLst>
          </p:cNvPr>
          <p:cNvPicPr>
            <a:picLocks noChangeAspect="1"/>
          </p:cNvPicPr>
          <p:nvPr/>
        </p:nvPicPr>
        <p:blipFill>
          <a:blip r:embed="rId4"/>
          <a:stretch>
            <a:fillRect/>
          </a:stretch>
        </p:blipFill>
        <p:spPr>
          <a:xfrm>
            <a:off x="586167" y="1894828"/>
            <a:ext cx="10662828" cy="4517528"/>
          </a:xfrm>
          <a:prstGeom prst="rect">
            <a:avLst/>
          </a:prstGeom>
        </p:spPr>
      </p:pic>
      <p:sp>
        <p:nvSpPr>
          <p:cNvPr id="4" name="Rektangel 3">
            <a:extLst>
              <a:ext uri="{FF2B5EF4-FFF2-40B4-BE49-F238E27FC236}">
                <a16:creationId xmlns:a16="http://schemas.microsoft.com/office/drawing/2014/main" id="{2B186438-8A7A-485A-B6A8-C4A6C67E741B}"/>
              </a:ext>
            </a:extLst>
          </p:cNvPr>
          <p:cNvSpPr/>
          <p:nvPr/>
        </p:nvSpPr>
        <p:spPr>
          <a:xfrm>
            <a:off x="7660888" y="605883"/>
            <a:ext cx="3412272" cy="646331"/>
          </a:xfrm>
          <a:prstGeom prst="rect">
            <a:avLst/>
          </a:prstGeom>
        </p:spPr>
        <p:txBody>
          <a:bodyPr wrap="square">
            <a:spAutoFit/>
          </a:bodyPr>
          <a:lstStyle/>
          <a:p>
            <a:r>
              <a:rPr lang="da-DK" dirty="0"/>
              <a:t>Drop indenfor 2 køllelængder </a:t>
            </a:r>
          </a:p>
          <a:p>
            <a:r>
              <a:rPr lang="da-DK" dirty="0"/>
              <a:t>i linje med flaget, 1 strafslag</a:t>
            </a:r>
          </a:p>
        </p:txBody>
      </p:sp>
      <p:cxnSp>
        <p:nvCxnSpPr>
          <p:cNvPr id="6" name="Lige pilforbindelse 5">
            <a:extLst>
              <a:ext uri="{FF2B5EF4-FFF2-40B4-BE49-F238E27FC236}">
                <a16:creationId xmlns:a16="http://schemas.microsoft.com/office/drawing/2014/main" id="{C11DB7A3-B334-4091-B72A-69426D7534AF}"/>
              </a:ext>
            </a:extLst>
          </p:cNvPr>
          <p:cNvCxnSpPr/>
          <p:nvPr/>
        </p:nvCxnSpPr>
        <p:spPr>
          <a:xfrm flipH="1">
            <a:off x="7836723" y="1252214"/>
            <a:ext cx="493238" cy="1635952"/>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sp>
        <p:nvSpPr>
          <p:cNvPr id="5" name="Rektangel 4">
            <a:extLst>
              <a:ext uri="{FF2B5EF4-FFF2-40B4-BE49-F238E27FC236}">
                <a16:creationId xmlns:a16="http://schemas.microsoft.com/office/drawing/2014/main" id="{8E27D73F-0F29-4211-BFEF-0B0BA48FCBC4}"/>
              </a:ext>
            </a:extLst>
          </p:cNvPr>
          <p:cNvSpPr/>
          <p:nvPr/>
        </p:nvSpPr>
        <p:spPr>
          <a:xfrm>
            <a:off x="3337041" y="1270000"/>
            <a:ext cx="4303776" cy="923330"/>
          </a:xfrm>
          <a:prstGeom prst="rect">
            <a:avLst/>
          </a:prstGeom>
        </p:spPr>
        <p:txBody>
          <a:bodyPr wrap="square">
            <a:spAutoFit/>
          </a:bodyPr>
          <a:lstStyle/>
          <a:p>
            <a:r>
              <a:rPr lang="da-DK" dirty="0"/>
              <a:t>Drop længere tilbage i bunkeren </a:t>
            </a:r>
          </a:p>
          <a:p>
            <a:r>
              <a:rPr lang="da-DK" dirty="0"/>
              <a:t>i linje med flaget, igen 1 køllelængde, </a:t>
            </a:r>
          </a:p>
          <a:p>
            <a:r>
              <a:rPr lang="da-DK" dirty="0"/>
              <a:t>1 strafslag</a:t>
            </a:r>
          </a:p>
        </p:txBody>
      </p:sp>
      <p:cxnSp>
        <p:nvCxnSpPr>
          <p:cNvPr id="8" name="Lige pilforbindelse 7">
            <a:extLst>
              <a:ext uri="{FF2B5EF4-FFF2-40B4-BE49-F238E27FC236}">
                <a16:creationId xmlns:a16="http://schemas.microsoft.com/office/drawing/2014/main" id="{FC206FF0-C5C8-4673-9325-23EFA5764CFF}"/>
              </a:ext>
            </a:extLst>
          </p:cNvPr>
          <p:cNvCxnSpPr>
            <a:cxnSpLocks/>
          </p:cNvCxnSpPr>
          <p:nvPr/>
        </p:nvCxnSpPr>
        <p:spPr>
          <a:xfrm>
            <a:off x="4745736" y="1947618"/>
            <a:ext cx="667512" cy="1635095"/>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pic>
        <p:nvPicPr>
          <p:cNvPr id="10" name="Optaget lyd">
            <a:hlinkClick r:id="" action="ppaction://media"/>
            <a:extLst>
              <a:ext uri="{FF2B5EF4-FFF2-40B4-BE49-F238E27FC236}">
                <a16:creationId xmlns:a16="http://schemas.microsoft.com/office/drawing/2014/main" id="{E8F0B122-55F8-49FA-AF55-2A0881241AF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97056" y="6107556"/>
            <a:ext cx="609600" cy="609600"/>
          </a:xfrm>
          <a:prstGeom prst="rect">
            <a:avLst/>
          </a:prstGeom>
        </p:spPr>
      </p:pic>
    </p:spTree>
    <p:extLst>
      <p:ext uri="{BB962C8B-B14F-4D97-AF65-F5344CB8AC3E}">
        <p14:creationId xmlns:p14="http://schemas.microsoft.com/office/powerpoint/2010/main" val="1690242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0862504-77A9-462D-A9A2-F7A3D93C127E}"/>
              </a:ext>
            </a:extLst>
          </p:cNvPr>
          <p:cNvSpPr>
            <a:spLocks noGrp="1"/>
          </p:cNvSpPr>
          <p:nvPr>
            <p:ph type="title"/>
          </p:nvPr>
        </p:nvSpPr>
        <p:spPr/>
        <p:txBody>
          <a:bodyPr/>
          <a:lstStyle/>
          <a:p>
            <a:r>
              <a:rPr lang="da-DK" dirty="0"/>
              <a:t>Den 3. mulighed.</a:t>
            </a:r>
          </a:p>
        </p:txBody>
      </p:sp>
      <p:pic>
        <p:nvPicPr>
          <p:cNvPr id="3" name="Billede 2">
            <a:extLst>
              <a:ext uri="{FF2B5EF4-FFF2-40B4-BE49-F238E27FC236}">
                <a16:creationId xmlns:a16="http://schemas.microsoft.com/office/drawing/2014/main" id="{CD6DACAA-CA51-43AB-8323-1ADF5766891F}"/>
              </a:ext>
            </a:extLst>
          </p:cNvPr>
          <p:cNvPicPr>
            <a:picLocks noChangeAspect="1"/>
          </p:cNvPicPr>
          <p:nvPr/>
        </p:nvPicPr>
        <p:blipFill>
          <a:blip r:embed="rId4"/>
          <a:stretch>
            <a:fillRect/>
          </a:stretch>
        </p:blipFill>
        <p:spPr>
          <a:xfrm>
            <a:off x="586167" y="1894828"/>
            <a:ext cx="10662828" cy="4517528"/>
          </a:xfrm>
          <a:prstGeom prst="rect">
            <a:avLst/>
          </a:prstGeom>
        </p:spPr>
      </p:pic>
      <p:sp>
        <p:nvSpPr>
          <p:cNvPr id="4" name="Rektangel 3">
            <a:extLst>
              <a:ext uri="{FF2B5EF4-FFF2-40B4-BE49-F238E27FC236}">
                <a16:creationId xmlns:a16="http://schemas.microsoft.com/office/drawing/2014/main" id="{2B186438-8A7A-485A-B6A8-C4A6C67E741B}"/>
              </a:ext>
            </a:extLst>
          </p:cNvPr>
          <p:cNvSpPr/>
          <p:nvPr/>
        </p:nvSpPr>
        <p:spPr>
          <a:xfrm>
            <a:off x="7660888" y="605883"/>
            <a:ext cx="3412272" cy="646331"/>
          </a:xfrm>
          <a:prstGeom prst="rect">
            <a:avLst/>
          </a:prstGeom>
        </p:spPr>
        <p:txBody>
          <a:bodyPr wrap="square">
            <a:spAutoFit/>
          </a:bodyPr>
          <a:lstStyle/>
          <a:p>
            <a:r>
              <a:rPr lang="da-DK" dirty="0"/>
              <a:t>Drop indenfor 2 køllelængder </a:t>
            </a:r>
          </a:p>
          <a:p>
            <a:r>
              <a:rPr lang="da-DK" dirty="0"/>
              <a:t>i linje med flaget, 1 strafslag</a:t>
            </a:r>
          </a:p>
        </p:txBody>
      </p:sp>
      <p:cxnSp>
        <p:nvCxnSpPr>
          <p:cNvPr id="6" name="Lige pilforbindelse 5">
            <a:extLst>
              <a:ext uri="{FF2B5EF4-FFF2-40B4-BE49-F238E27FC236}">
                <a16:creationId xmlns:a16="http://schemas.microsoft.com/office/drawing/2014/main" id="{C11DB7A3-B334-4091-B72A-69426D7534AF}"/>
              </a:ext>
            </a:extLst>
          </p:cNvPr>
          <p:cNvCxnSpPr/>
          <p:nvPr/>
        </p:nvCxnSpPr>
        <p:spPr>
          <a:xfrm flipH="1">
            <a:off x="7836723" y="1252214"/>
            <a:ext cx="493238" cy="1635952"/>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sp>
        <p:nvSpPr>
          <p:cNvPr id="5" name="Rektangel 4">
            <a:extLst>
              <a:ext uri="{FF2B5EF4-FFF2-40B4-BE49-F238E27FC236}">
                <a16:creationId xmlns:a16="http://schemas.microsoft.com/office/drawing/2014/main" id="{8E27D73F-0F29-4211-BFEF-0B0BA48FCBC4}"/>
              </a:ext>
            </a:extLst>
          </p:cNvPr>
          <p:cNvSpPr/>
          <p:nvPr/>
        </p:nvSpPr>
        <p:spPr>
          <a:xfrm>
            <a:off x="3445030" y="1269432"/>
            <a:ext cx="4303776" cy="923330"/>
          </a:xfrm>
          <a:prstGeom prst="rect">
            <a:avLst/>
          </a:prstGeom>
        </p:spPr>
        <p:txBody>
          <a:bodyPr wrap="square">
            <a:spAutoFit/>
          </a:bodyPr>
          <a:lstStyle/>
          <a:p>
            <a:r>
              <a:rPr lang="da-DK" dirty="0"/>
              <a:t>Drop længere tilbage i bunkeren </a:t>
            </a:r>
          </a:p>
          <a:p>
            <a:r>
              <a:rPr lang="da-DK" dirty="0"/>
              <a:t>i linje med flaget, igen 1 køllelængde, </a:t>
            </a:r>
          </a:p>
          <a:p>
            <a:r>
              <a:rPr lang="da-DK" dirty="0"/>
              <a:t>1 strafslag</a:t>
            </a:r>
          </a:p>
        </p:txBody>
      </p:sp>
      <p:cxnSp>
        <p:nvCxnSpPr>
          <p:cNvPr id="8" name="Lige pilforbindelse 7">
            <a:extLst>
              <a:ext uri="{FF2B5EF4-FFF2-40B4-BE49-F238E27FC236}">
                <a16:creationId xmlns:a16="http://schemas.microsoft.com/office/drawing/2014/main" id="{FC206FF0-C5C8-4673-9325-23EFA5764CFF}"/>
              </a:ext>
            </a:extLst>
          </p:cNvPr>
          <p:cNvCxnSpPr>
            <a:cxnSpLocks/>
          </p:cNvCxnSpPr>
          <p:nvPr/>
        </p:nvCxnSpPr>
        <p:spPr>
          <a:xfrm>
            <a:off x="4745736" y="1947618"/>
            <a:ext cx="667512" cy="1635095"/>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sp>
        <p:nvSpPr>
          <p:cNvPr id="7" name="Rektangel 6">
            <a:extLst>
              <a:ext uri="{FF2B5EF4-FFF2-40B4-BE49-F238E27FC236}">
                <a16:creationId xmlns:a16="http://schemas.microsoft.com/office/drawing/2014/main" id="{92968D87-E2CF-4E20-8FF1-9EBC373E5623}"/>
              </a:ext>
            </a:extLst>
          </p:cNvPr>
          <p:cNvSpPr/>
          <p:nvPr/>
        </p:nvSpPr>
        <p:spPr>
          <a:xfrm>
            <a:off x="586167" y="2207153"/>
            <a:ext cx="4102608" cy="923330"/>
          </a:xfrm>
          <a:prstGeom prst="rect">
            <a:avLst/>
          </a:prstGeom>
        </p:spPr>
        <p:txBody>
          <a:bodyPr wrap="square">
            <a:spAutoFit/>
          </a:bodyPr>
          <a:lstStyle/>
          <a:p>
            <a:r>
              <a:rPr lang="da-DK" dirty="0"/>
              <a:t>Drop helt ud af bunkeren, </a:t>
            </a:r>
          </a:p>
          <a:p>
            <a:r>
              <a:rPr lang="da-DK" dirty="0"/>
              <a:t>lige så langt du vil i linje med flaget, </a:t>
            </a:r>
          </a:p>
          <a:p>
            <a:r>
              <a:rPr lang="da-DK" dirty="0"/>
              <a:t>igen 1 køllelængde, 2 strafslag</a:t>
            </a:r>
          </a:p>
        </p:txBody>
      </p:sp>
      <p:cxnSp>
        <p:nvCxnSpPr>
          <p:cNvPr id="10" name="Lige pilforbindelse 9">
            <a:extLst>
              <a:ext uri="{FF2B5EF4-FFF2-40B4-BE49-F238E27FC236}">
                <a16:creationId xmlns:a16="http://schemas.microsoft.com/office/drawing/2014/main" id="{62EB1B55-384A-495F-A025-6D0112995341}"/>
              </a:ext>
            </a:extLst>
          </p:cNvPr>
          <p:cNvCxnSpPr/>
          <p:nvPr/>
        </p:nvCxnSpPr>
        <p:spPr>
          <a:xfrm>
            <a:off x="2322261" y="3108960"/>
            <a:ext cx="402651" cy="469288"/>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pic>
        <p:nvPicPr>
          <p:cNvPr id="12" name="Optaget lyd">
            <a:hlinkClick r:id="" action="ppaction://media"/>
            <a:extLst>
              <a:ext uri="{FF2B5EF4-FFF2-40B4-BE49-F238E27FC236}">
                <a16:creationId xmlns:a16="http://schemas.microsoft.com/office/drawing/2014/main" id="{26D0E19D-54AD-4350-9D63-521EFD90FF7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87328" y="6107556"/>
            <a:ext cx="609600" cy="609600"/>
          </a:xfrm>
          <a:prstGeom prst="rect">
            <a:avLst/>
          </a:prstGeom>
        </p:spPr>
      </p:pic>
    </p:spTree>
    <p:extLst>
      <p:ext uri="{BB962C8B-B14F-4D97-AF65-F5344CB8AC3E}">
        <p14:creationId xmlns:p14="http://schemas.microsoft.com/office/powerpoint/2010/main" val="688155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0862504-77A9-462D-A9A2-F7A3D93C127E}"/>
              </a:ext>
            </a:extLst>
          </p:cNvPr>
          <p:cNvSpPr>
            <a:spLocks noGrp="1"/>
          </p:cNvSpPr>
          <p:nvPr>
            <p:ph type="title"/>
          </p:nvPr>
        </p:nvSpPr>
        <p:spPr/>
        <p:txBody>
          <a:bodyPr/>
          <a:lstStyle/>
          <a:p>
            <a:r>
              <a:rPr lang="da-DK" dirty="0"/>
              <a:t>Den 4. mulighed.</a:t>
            </a:r>
          </a:p>
        </p:txBody>
      </p:sp>
      <p:pic>
        <p:nvPicPr>
          <p:cNvPr id="3" name="Billede 2">
            <a:extLst>
              <a:ext uri="{FF2B5EF4-FFF2-40B4-BE49-F238E27FC236}">
                <a16:creationId xmlns:a16="http://schemas.microsoft.com/office/drawing/2014/main" id="{CD6DACAA-CA51-43AB-8323-1ADF5766891F}"/>
              </a:ext>
            </a:extLst>
          </p:cNvPr>
          <p:cNvPicPr>
            <a:picLocks noChangeAspect="1"/>
          </p:cNvPicPr>
          <p:nvPr/>
        </p:nvPicPr>
        <p:blipFill>
          <a:blip r:embed="rId4"/>
          <a:stretch>
            <a:fillRect/>
          </a:stretch>
        </p:blipFill>
        <p:spPr>
          <a:xfrm>
            <a:off x="586167" y="1894828"/>
            <a:ext cx="10662828" cy="4517528"/>
          </a:xfrm>
          <a:prstGeom prst="rect">
            <a:avLst/>
          </a:prstGeom>
        </p:spPr>
      </p:pic>
      <p:sp>
        <p:nvSpPr>
          <p:cNvPr id="4" name="Rektangel 3">
            <a:extLst>
              <a:ext uri="{FF2B5EF4-FFF2-40B4-BE49-F238E27FC236}">
                <a16:creationId xmlns:a16="http://schemas.microsoft.com/office/drawing/2014/main" id="{2B186438-8A7A-485A-B6A8-C4A6C67E741B}"/>
              </a:ext>
            </a:extLst>
          </p:cNvPr>
          <p:cNvSpPr/>
          <p:nvPr/>
        </p:nvSpPr>
        <p:spPr>
          <a:xfrm>
            <a:off x="7660888" y="605883"/>
            <a:ext cx="3412272" cy="646331"/>
          </a:xfrm>
          <a:prstGeom prst="rect">
            <a:avLst/>
          </a:prstGeom>
        </p:spPr>
        <p:txBody>
          <a:bodyPr wrap="square">
            <a:spAutoFit/>
          </a:bodyPr>
          <a:lstStyle/>
          <a:p>
            <a:r>
              <a:rPr lang="da-DK" dirty="0"/>
              <a:t>Drop indenfor 2 køllelængder </a:t>
            </a:r>
          </a:p>
          <a:p>
            <a:r>
              <a:rPr lang="da-DK" dirty="0"/>
              <a:t>i linje med flaget, 1 strafslag</a:t>
            </a:r>
          </a:p>
        </p:txBody>
      </p:sp>
      <p:cxnSp>
        <p:nvCxnSpPr>
          <p:cNvPr id="6" name="Lige pilforbindelse 5">
            <a:extLst>
              <a:ext uri="{FF2B5EF4-FFF2-40B4-BE49-F238E27FC236}">
                <a16:creationId xmlns:a16="http://schemas.microsoft.com/office/drawing/2014/main" id="{C11DB7A3-B334-4091-B72A-69426D7534AF}"/>
              </a:ext>
            </a:extLst>
          </p:cNvPr>
          <p:cNvCxnSpPr/>
          <p:nvPr/>
        </p:nvCxnSpPr>
        <p:spPr>
          <a:xfrm flipH="1">
            <a:off x="7836723" y="1252214"/>
            <a:ext cx="493238" cy="1635952"/>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sp>
        <p:nvSpPr>
          <p:cNvPr id="5" name="Rektangel 4">
            <a:extLst>
              <a:ext uri="{FF2B5EF4-FFF2-40B4-BE49-F238E27FC236}">
                <a16:creationId xmlns:a16="http://schemas.microsoft.com/office/drawing/2014/main" id="{8E27D73F-0F29-4211-BFEF-0B0BA48FCBC4}"/>
              </a:ext>
            </a:extLst>
          </p:cNvPr>
          <p:cNvSpPr/>
          <p:nvPr/>
        </p:nvSpPr>
        <p:spPr>
          <a:xfrm>
            <a:off x="3445030" y="1269432"/>
            <a:ext cx="4303776" cy="923330"/>
          </a:xfrm>
          <a:prstGeom prst="rect">
            <a:avLst/>
          </a:prstGeom>
        </p:spPr>
        <p:txBody>
          <a:bodyPr wrap="square">
            <a:spAutoFit/>
          </a:bodyPr>
          <a:lstStyle/>
          <a:p>
            <a:r>
              <a:rPr lang="da-DK" dirty="0"/>
              <a:t>Drop længere tilbage i bunkeren </a:t>
            </a:r>
          </a:p>
          <a:p>
            <a:r>
              <a:rPr lang="da-DK" dirty="0"/>
              <a:t>i linje med flaget, igen 1 køllelængde, </a:t>
            </a:r>
          </a:p>
          <a:p>
            <a:r>
              <a:rPr lang="da-DK" dirty="0"/>
              <a:t>1 strafslag</a:t>
            </a:r>
          </a:p>
        </p:txBody>
      </p:sp>
      <p:cxnSp>
        <p:nvCxnSpPr>
          <p:cNvPr id="8" name="Lige pilforbindelse 7">
            <a:extLst>
              <a:ext uri="{FF2B5EF4-FFF2-40B4-BE49-F238E27FC236}">
                <a16:creationId xmlns:a16="http://schemas.microsoft.com/office/drawing/2014/main" id="{FC206FF0-C5C8-4673-9325-23EFA5764CFF}"/>
              </a:ext>
            </a:extLst>
          </p:cNvPr>
          <p:cNvCxnSpPr>
            <a:cxnSpLocks/>
          </p:cNvCxnSpPr>
          <p:nvPr/>
        </p:nvCxnSpPr>
        <p:spPr>
          <a:xfrm>
            <a:off x="4745736" y="1947618"/>
            <a:ext cx="667512" cy="1635095"/>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sp>
        <p:nvSpPr>
          <p:cNvPr id="7" name="Rektangel 6">
            <a:extLst>
              <a:ext uri="{FF2B5EF4-FFF2-40B4-BE49-F238E27FC236}">
                <a16:creationId xmlns:a16="http://schemas.microsoft.com/office/drawing/2014/main" id="{92968D87-E2CF-4E20-8FF1-9EBC373E5623}"/>
              </a:ext>
            </a:extLst>
          </p:cNvPr>
          <p:cNvSpPr/>
          <p:nvPr/>
        </p:nvSpPr>
        <p:spPr>
          <a:xfrm>
            <a:off x="586167" y="2207153"/>
            <a:ext cx="4102608" cy="923330"/>
          </a:xfrm>
          <a:prstGeom prst="rect">
            <a:avLst/>
          </a:prstGeom>
        </p:spPr>
        <p:txBody>
          <a:bodyPr wrap="square">
            <a:spAutoFit/>
          </a:bodyPr>
          <a:lstStyle/>
          <a:p>
            <a:r>
              <a:rPr lang="da-DK" dirty="0"/>
              <a:t>Drop helt ud af bunkeren, </a:t>
            </a:r>
          </a:p>
          <a:p>
            <a:r>
              <a:rPr lang="da-DK" dirty="0"/>
              <a:t>lige så langt du vil i linje med flaget, </a:t>
            </a:r>
          </a:p>
          <a:p>
            <a:r>
              <a:rPr lang="da-DK" dirty="0"/>
              <a:t>igen 1 køllelængde, 2 strafslag</a:t>
            </a:r>
          </a:p>
        </p:txBody>
      </p:sp>
      <p:cxnSp>
        <p:nvCxnSpPr>
          <p:cNvPr id="10" name="Lige pilforbindelse 9">
            <a:extLst>
              <a:ext uri="{FF2B5EF4-FFF2-40B4-BE49-F238E27FC236}">
                <a16:creationId xmlns:a16="http://schemas.microsoft.com/office/drawing/2014/main" id="{62EB1B55-384A-495F-A025-6D0112995341}"/>
              </a:ext>
            </a:extLst>
          </p:cNvPr>
          <p:cNvCxnSpPr/>
          <p:nvPr/>
        </p:nvCxnSpPr>
        <p:spPr>
          <a:xfrm>
            <a:off x="2322261" y="3108960"/>
            <a:ext cx="402651" cy="469288"/>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sp>
        <p:nvSpPr>
          <p:cNvPr id="9" name="Rektangel 8">
            <a:extLst>
              <a:ext uri="{FF2B5EF4-FFF2-40B4-BE49-F238E27FC236}">
                <a16:creationId xmlns:a16="http://schemas.microsoft.com/office/drawing/2014/main" id="{1E9925CA-D4C6-4D3A-B17A-FF33FFC364BE}"/>
              </a:ext>
            </a:extLst>
          </p:cNvPr>
          <p:cNvSpPr/>
          <p:nvPr/>
        </p:nvSpPr>
        <p:spPr>
          <a:xfrm>
            <a:off x="2548918" y="5712909"/>
            <a:ext cx="6096000" cy="1200329"/>
          </a:xfrm>
          <a:prstGeom prst="rect">
            <a:avLst/>
          </a:prstGeom>
        </p:spPr>
        <p:txBody>
          <a:bodyPr>
            <a:spAutoFit/>
          </a:bodyPr>
          <a:lstStyle/>
          <a:p>
            <a:r>
              <a:rPr lang="da-DK" dirty="0"/>
              <a:t>Gå tilbage og slå en ny bold </a:t>
            </a:r>
          </a:p>
          <a:p>
            <a:r>
              <a:rPr lang="da-DK" dirty="0"/>
              <a:t>hvorfra du slog i bunkeren, </a:t>
            </a:r>
          </a:p>
          <a:p>
            <a:r>
              <a:rPr lang="da-DK" dirty="0"/>
              <a:t>Her er det kun 1 strafslag fordi du går helt tilbage til oprindelige udslagssted</a:t>
            </a:r>
          </a:p>
        </p:txBody>
      </p:sp>
      <p:cxnSp>
        <p:nvCxnSpPr>
          <p:cNvPr id="14" name="Lige pilforbindelse 13">
            <a:extLst>
              <a:ext uri="{FF2B5EF4-FFF2-40B4-BE49-F238E27FC236}">
                <a16:creationId xmlns:a16="http://schemas.microsoft.com/office/drawing/2014/main" id="{645C58E5-ED4A-4230-AC55-19698C94B608}"/>
              </a:ext>
            </a:extLst>
          </p:cNvPr>
          <p:cNvCxnSpPr/>
          <p:nvPr/>
        </p:nvCxnSpPr>
        <p:spPr>
          <a:xfrm flipH="1" flipV="1">
            <a:off x="1773936" y="5248656"/>
            <a:ext cx="749650" cy="676656"/>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pic>
        <p:nvPicPr>
          <p:cNvPr id="15" name="Optaget lyd">
            <a:hlinkClick r:id="" action="ppaction://media"/>
            <a:extLst>
              <a:ext uri="{FF2B5EF4-FFF2-40B4-BE49-F238E27FC236}">
                <a16:creationId xmlns:a16="http://schemas.microsoft.com/office/drawing/2014/main" id="{6DC90008-5B6A-459E-B65A-8FDA700758E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01033" y="6107556"/>
            <a:ext cx="609600" cy="609600"/>
          </a:xfrm>
          <a:prstGeom prst="rect">
            <a:avLst/>
          </a:prstGeom>
        </p:spPr>
      </p:pic>
    </p:spTree>
    <p:extLst>
      <p:ext uri="{BB962C8B-B14F-4D97-AF65-F5344CB8AC3E}">
        <p14:creationId xmlns:p14="http://schemas.microsoft.com/office/powerpoint/2010/main" val="3592369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D48D0E4-D9D1-4C77-B058-D37E16BF3330}"/>
              </a:ext>
            </a:extLst>
          </p:cNvPr>
          <p:cNvSpPr>
            <a:spLocks noGrp="1"/>
          </p:cNvSpPr>
          <p:nvPr>
            <p:ph type="title"/>
          </p:nvPr>
        </p:nvSpPr>
        <p:spPr/>
        <p:txBody>
          <a:bodyPr/>
          <a:lstStyle/>
          <a:p>
            <a:r>
              <a:rPr lang="da-DK" dirty="0"/>
              <a:t>Hul 1</a:t>
            </a:r>
          </a:p>
        </p:txBody>
      </p:sp>
      <p:pic>
        <p:nvPicPr>
          <p:cNvPr id="5" name="Pladsholder til indhold 4">
            <a:extLst>
              <a:ext uri="{FF2B5EF4-FFF2-40B4-BE49-F238E27FC236}">
                <a16:creationId xmlns:a16="http://schemas.microsoft.com/office/drawing/2014/main" id="{2C50E5ED-FE16-4EEB-B7A6-F7E6FD52194F}"/>
              </a:ext>
            </a:extLst>
          </p:cNvPr>
          <p:cNvPicPr>
            <a:picLocks noGrp="1" noChangeAspect="1"/>
          </p:cNvPicPr>
          <p:nvPr>
            <p:ph idx="1"/>
          </p:nvPr>
        </p:nvPicPr>
        <p:blipFill>
          <a:blip r:embed="rId4"/>
          <a:stretch>
            <a:fillRect/>
          </a:stretch>
        </p:blipFill>
        <p:spPr>
          <a:xfrm>
            <a:off x="5002641" y="689239"/>
            <a:ext cx="5546413" cy="5731014"/>
          </a:xfrm>
          <a:prstGeom prst="rect">
            <a:avLst/>
          </a:prstGeom>
        </p:spPr>
      </p:pic>
      <p:sp>
        <p:nvSpPr>
          <p:cNvPr id="4" name="Pladsholder til tekst 3">
            <a:extLst>
              <a:ext uri="{FF2B5EF4-FFF2-40B4-BE49-F238E27FC236}">
                <a16:creationId xmlns:a16="http://schemas.microsoft.com/office/drawing/2014/main" id="{71605E83-F667-48ED-8768-01B06B8CAC18}"/>
              </a:ext>
            </a:extLst>
          </p:cNvPr>
          <p:cNvSpPr>
            <a:spLocks noGrp="1"/>
          </p:cNvSpPr>
          <p:nvPr>
            <p:ph type="body" sz="half" idx="2"/>
          </p:nvPr>
        </p:nvSpPr>
        <p:spPr/>
        <p:txBody>
          <a:bodyPr/>
          <a:lstStyle/>
          <a:p>
            <a:r>
              <a:rPr lang="da-DK" dirty="0"/>
              <a:t>Du står på hul 1, har lige drivet ud, men desværre slår du den over i skoven til venstre (out of </a:t>
            </a:r>
            <a:r>
              <a:rPr lang="da-DK" dirty="0" err="1"/>
              <a:t>bounds</a:t>
            </a:r>
            <a:r>
              <a:rPr lang="da-DK" dirty="0"/>
              <a:t>) hvad gør du ?</a:t>
            </a:r>
          </a:p>
          <a:p>
            <a:endParaRPr lang="da-DK" dirty="0"/>
          </a:p>
        </p:txBody>
      </p:sp>
      <p:pic>
        <p:nvPicPr>
          <p:cNvPr id="7" name="Billede 6">
            <a:extLst>
              <a:ext uri="{FF2B5EF4-FFF2-40B4-BE49-F238E27FC236}">
                <a16:creationId xmlns:a16="http://schemas.microsoft.com/office/drawing/2014/main" id="{C6CD3C3B-1312-403E-97C0-DF3EE1D878C9}"/>
              </a:ext>
            </a:extLst>
          </p:cNvPr>
          <p:cNvPicPr>
            <a:picLocks noChangeAspect="1"/>
          </p:cNvPicPr>
          <p:nvPr/>
        </p:nvPicPr>
        <p:blipFill>
          <a:blip r:embed="rId5"/>
          <a:stretch>
            <a:fillRect/>
          </a:stretch>
        </p:blipFill>
        <p:spPr>
          <a:xfrm>
            <a:off x="6314007" y="2075968"/>
            <a:ext cx="835224" cy="701101"/>
          </a:xfrm>
          <a:prstGeom prst="rect">
            <a:avLst/>
          </a:prstGeom>
        </p:spPr>
      </p:pic>
      <p:sp>
        <p:nvSpPr>
          <p:cNvPr id="9" name="Rektangel: afrundede hjørner 8">
            <a:extLst>
              <a:ext uri="{FF2B5EF4-FFF2-40B4-BE49-F238E27FC236}">
                <a16:creationId xmlns:a16="http://schemas.microsoft.com/office/drawing/2014/main" id="{DCD30B0D-A459-401E-8254-B4468C9267B2}"/>
              </a:ext>
            </a:extLst>
          </p:cNvPr>
          <p:cNvSpPr/>
          <p:nvPr/>
        </p:nvSpPr>
        <p:spPr>
          <a:xfrm rot="3528503">
            <a:off x="7222383" y="3061044"/>
            <a:ext cx="444749" cy="23417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 name="Rektangel: afrundede hjørner 9">
            <a:extLst>
              <a:ext uri="{FF2B5EF4-FFF2-40B4-BE49-F238E27FC236}">
                <a16:creationId xmlns:a16="http://schemas.microsoft.com/office/drawing/2014/main" id="{B16A938E-935B-4A97-81EA-998FC1FFA779}"/>
              </a:ext>
            </a:extLst>
          </p:cNvPr>
          <p:cNvSpPr/>
          <p:nvPr/>
        </p:nvSpPr>
        <p:spPr>
          <a:xfrm rot="3520627">
            <a:off x="8915400" y="5705856"/>
            <a:ext cx="411480" cy="27432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11" name="Optaget lyd">
            <a:hlinkClick r:id="" action="ppaction://media"/>
            <a:extLst>
              <a:ext uri="{FF2B5EF4-FFF2-40B4-BE49-F238E27FC236}">
                <a16:creationId xmlns:a16="http://schemas.microsoft.com/office/drawing/2014/main" id="{F5F7ABBD-66B2-4806-8924-4BB573A6DD8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9822" y="6115453"/>
            <a:ext cx="609600" cy="609600"/>
          </a:xfrm>
          <a:prstGeom prst="rect">
            <a:avLst/>
          </a:prstGeom>
        </p:spPr>
      </p:pic>
    </p:spTree>
    <p:extLst>
      <p:ext uri="{BB962C8B-B14F-4D97-AF65-F5344CB8AC3E}">
        <p14:creationId xmlns:p14="http://schemas.microsoft.com/office/powerpoint/2010/main" val="2836174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10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4">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4">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4">
                                            <p:txEl>
                                              <p:pRg st="0" end="0"/>
                                            </p:txEl>
                                          </p:spTgt>
                                        </p:tgtEl>
                                      </p:cBhvr>
                                    </p:animEffect>
                                  </p:childTnLst>
                                </p:cTn>
                              </p:par>
                              <p:par>
                                <p:cTn id="11" presetID="1" presetClass="mediacall" presetSubtype="0" fill="hold" nodeType="withEffect">
                                  <p:stCondLst>
                                    <p:cond delay="2000"/>
                                  </p:stCondLst>
                                  <p:childTnLst>
                                    <p:cmd type="call" cmd="playFrom(0.0)">
                                      <p:cBhvr>
                                        <p:cTn id="12" dur="1" fill="hold"/>
                                        <p:tgtEl>
                                          <p:spTgt spid="11"/>
                                        </p:tgtEl>
                                      </p:cBhvr>
                                    </p:cmd>
                                  </p:childTnLst>
                                </p:cTn>
                              </p:par>
                              <p:par>
                                <p:cTn id="13" presetID="26" presetClass="entr" presetSubtype="0" fill="hold" nodeType="withEffect">
                                  <p:stCondLst>
                                    <p:cond delay="800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80">
                                          <p:stCondLst>
                                            <p:cond delay="0"/>
                                          </p:stCondLst>
                                        </p:cTn>
                                        <p:tgtEl>
                                          <p:spTgt spid="7"/>
                                        </p:tgtEl>
                                      </p:cBhvr>
                                    </p:animEffect>
                                    <p:anim calcmode="lin" valueType="num">
                                      <p:cBhvr>
                                        <p:cTn id="16"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1" dur="26">
                                          <p:stCondLst>
                                            <p:cond delay="650"/>
                                          </p:stCondLst>
                                        </p:cTn>
                                        <p:tgtEl>
                                          <p:spTgt spid="7"/>
                                        </p:tgtEl>
                                      </p:cBhvr>
                                      <p:to x="100000" y="60000"/>
                                    </p:animScale>
                                    <p:animScale>
                                      <p:cBhvr>
                                        <p:cTn id="22" dur="166" decel="50000">
                                          <p:stCondLst>
                                            <p:cond delay="676"/>
                                          </p:stCondLst>
                                        </p:cTn>
                                        <p:tgtEl>
                                          <p:spTgt spid="7"/>
                                        </p:tgtEl>
                                      </p:cBhvr>
                                      <p:to x="100000" y="100000"/>
                                    </p:animScale>
                                    <p:animScale>
                                      <p:cBhvr>
                                        <p:cTn id="23" dur="26">
                                          <p:stCondLst>
                                            <p:cond delay="1312"/>
                                          </p:stCondLst>
                                        </p:cTn>
                                        <p:tgtEl>
                                          <p:spTgt spid="7"/>
                                        </p:tgtEl>
                                      </p:cBhvr>
                                      <p:to x="100000" y="80000"/>
                                    </p:animScale>
                                    <p:animScale>
                                      <p:cBhvr>
                                        <p:cTn id="24" dur="166" decel="50000">
                                          <p:stCondLst>
                                            <p:cond delay="1338"/>
                                          </p:stCondLst>
                                        </p:cTn>
                                        <p:tgtEl>
                                          <p:spTgt spid="7"/>
                                        </p:tgtEl>
                                      </p:cBhvr>
                                      <p:to x="100000" y="100000"/>
                                    </p:animScale>
                                    <p:animScale>
                                      <p:cBhvr>
                                        <p:cTn id="25" dur="26">
                                          <p:stCondLst>
                                            <p:cond delay="1642"/>
                                          </p:stCondLst>
                                        </p:cTn>
                                        <p:tgtEl>
                                          <p:spTgt spid="7"/>
                                        </p:tgtEl>
                                      </p:cBhvr>
                                      <p:to x="100000" y="90000"/>
                                    </p:animScale>
                                    <p:animScale>
                                      <p:cBhvr>
                                        <p:cTn id="26" dur="166" decel="50000">
                                          <p:stCondLst>
                                            <p:cond delay="1668"/>
                                          </p:stCondLst>
                                        </p:cTn>
                                        <p:tgtEl>
                                          <p:spTgt spid="7"/>
                                        </p:tgtEl>
                                      </p:cBhvr>
                                      <p:to x="100000" y="100000"/>
                                    </p:animScale>
                                    <p:animScale>
                                      <p:cBhvr>
                                        <p:cTn id="27" dur="26">
                                          <p:stCondLst>
                                            <p:cond delay="1808"/>
                                          </p:stCondLst>
                                        </p:cTn>
                                        <p:tgtEl>
                                          <p:spTgt spid="7"/>
                                        </p:tgtEl>
                                      </p:cBhvr>
                                      <p:to x="100000" y="95000"/>
                                    </p:animScale>
                                    <p:animScale>
                                      <p:cBhvr>
                                        <p:cTn id="28"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29" fill="hold" display="0">
                  <p:stCondLst>
                    <p:cond delay="indefinite"/>
                  </p:stCondLst>
                  <p:endCondLst>
                    <p:cond evt="onStopAudio" delay="0">
                      <p:tgtEl>
                        <p:sldTgt/>
                      </p:tgtEl>
                    </p:cond>
                  </p:endCondLst>
                </p:cTn>
                <p:tgtEl>
                  <p:spTgt spid="11"/>
                </p:tgtEl>
              </p:cMediaNode>
            </p:audio>
          </p:childTnLst>
        </p:cTn>
      </p:par>
    </p:tnLst>
    <p:bldLst>
      <p:bldP spid="4"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39ACBE2-61BB-4374-8A2C-D108F46D043A}"/>
              </a:ext>
            </a:extLst>
          </p:cNvPr>
          <p:cNvSpPr>
            <a:spLocks noGrp="1"/>
          </p:cNvSpPr>
          <p:nvPr>
            <p:ph type="title"/>
          </p:nvPr>
        </p:nvSpPr>
        <p:spPr/>
        <p:txBody>
          <a:bodyPr/>
          <a:lstStyle/>
          <a:p>
            <a:r>
              <a:rPr lang="da-DK" dirty="0"/>
              <a:t>Du skal</a:t>
            </a:r>
          </a:p>
        </p:txBody>
      </p:sp>
      <p:pic>
        <p:nvPicPr>
          <p:cNvPr id="5" name="Pladsholder til indhold 4">
            <a:extLst>
              <a:ext uri="{FF2B5EF4-FFF2-40B4-BE49-F238E27FC236}">
                <a16:creationId xmlns:a16="http://schemas.microsoft.com/office/drawing/2014/main" id="{7932CB98-FFDD-43B3-951C-4DAFBAE79CE1}"/>
              </a:ext>
            </a:extLst>
          </p:cNvPr>
          <p:cNvPicPr>
            <a:picLocks noGrp="1" noChangeAspect="1"/>
          </p:cNvPicPr>
          <p:nvPr>
            <p:ph idx="1"/>
          </p:nvPr>
        </p:nvPicPr>
        <p:blipFill>
          <a:blip r:embed="rId4"/>
          <a:stretch>
            <a:fillRect/>
          </a:stretch>
        </p:blipFill>
        <p:spPr>
          <a:xfrm>
            <a:off x="4760912" y="517930"/>
            <a:ext cx="5710083" cy="5904817"/>
          </a:xfrm>
          <a:prstGeom prst="rect">
            <a:avLst/>
          </a:prstGeom>
        </p:spPr>
      </p:pic>
      <p:sp>
        <p:nvSpPr>
          <p:cNvPr id="4" name="Pladsholder til tekst 3">
            <a:extLst>
              <a:ext uri="{FF2B5EF4-FFF2-40B4-BE49-F238E27FC236}">
                <a16:creationId xmlns:a16="http://schemas.microsoft.com/office/drawing/2014/main" id="{A116A94A-36F4-4ACD-A098-B419DF054F49}"/>
              </a:ext>
            </a:extLst>
          </p:cNvPr>
          <p:cNvSpPr>
            <a:spLocks noGrp="1"/>
          </p:cNvSpPr>
          <p:nvPr>
            <p:ph type="body" sz="half" idx="2"/>
          </p:nvPr>
        </p:nvSpPr>
        <p:spPr/>
        <p:txBody>
          <a:bodyPr/>
          <a:lstStyle/>
          <a:p>
            <a:r>
              <a:rPr lang="da-DK" dirty="0"/>
              <a:t>Du slår en ny bold fra det oprindelige udslagssted samt notere 1 strafslag på dit scorekort. </a:t>
            </a:r>
            <a:r>
              <a:rPr lang="da-DK" dirty="0" err="1"/>
              <a:t>Dvs</a:t>
            </a:r>
            <a:r>
              <a:rPr lang="da-DK" dirty="0"/>
              <a:t> når du har slået en ny bold ligger/har du brugt 3 slag.</a:t>
            </a:r>
          </a:p>
          <a:p>
            <a:endParaRPr lang="da-DK" dirty="0"/>
          </a:p>
        </p:txBody>
      </p:sp>
      <p:sp>
        <p:nvSpPr>
          <p:cNvPr id="6" name="Rektangel: afrundede hjørner 5">
            <a:extLst>
              <a:ext uri="{FF2B5EF4-FFF2-40B4-BE49-F238E27FC236}">
                <a16:creationId xmlns:a16="http://schemas.microsoft.com/office/drawing/2014/main" id="{36FCA7B4-7BF8-47B1-ABBD-B5EAD469898F}"/>
              </a:ext>
            </a:extLst>
          </p:cNvPr>
          <p:cNvSpPr/>
          <p:nvPr/>
        </p:nvSpPr>
        <p:spPr>
          <a:xfrm rot="3600703">
            <a:off x="7081024" y="2955073"/>
            <a:ext cx="579116" cy="36799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7" name="Rektangel: afrundede hjørner 6">
            <a:extLst>
              <a:ext uri="{FF2B5EF4-FFF2-40B4-BE49-F238E27FC236}">
                <a16:creationId xmlns:a16="http://schemas.microsoft.com/office/drawing/2014/main" id="{6FCB898B-247C-47DE-BB39-F62968EFF387}"/>
              </a:ext>
            </a:extLst>
          </p:cNvPr>
          <p:cNvSpPr/>
          <p:nvPr/>
        </p:nvSpPr>
        <p:spPr>
          <a:xfrm rot="3569175">
            <a:off x="8695944" y="5641848"/>
            <a:ext cx="603504" cy="34747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9" name="Pil: opadgående 8">
            <a:extLst>
              <a:ext uri="{FF2B5EF4-FFF2-40B4-BE49-F238E27FC236}">
                <a16:creationId xmlns:a16="http://schemas.microsoft.com/office/drawing/2014/main" id="{F4EE2B09-014E-4194-A79A-BCB7806EED7B}"/>
              </a:ext>
            </a:extLst>
          </p:cNvPr>
          <p:cNvSpPr/>
          <p:nvPr/>
        </p:nvSpPr>
        <p:spPr>
          <a:xfrm rot="20029045">
            <a:off x="7141464" y="2796308"/>
            <a:ext cx="201168" cy="285220"/>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pic>
        <p:nvPicPr>
          <p:cNvPr id="10" name="Billede 9">
            <a:extLst>
              <a:ext uri="{FF2B5EF4-FFF2-40B4-BE49-F238E27FC236}">
                <a16:creationId xmlns:a16="http://schemas.microsoft.com/office/drawing/2014/main" id="{54D36F37-47D6-4330-BA6F-192D3CFACA87}"/>
              </a:ext>
            </a:extLst>
          </p:cNvPr>
          <p:cNvPicPr>
            <a:picLocks noChangeAspect="1"/>
          </p:cNvPicPr>
          <p:nvPr/>
        </p:nvPicPr>
        <p:blipFill>
          <a:blip r:embed="rId5"/>
          <a:stretch>
            <a:fillRect/>
          </a:stretch>
        </p:blipFill>
        <p:spPr>
          <a:xfrm>
            <a:off x="8700904" y="5370662"/>
            <a:ext cx="249958" cy="304826"/>
          </a:xfrm>
          <a:prstGeom prst="rect">
            <a:avLst/>
          </a:prstGeom>
        </p:spPr>
      </p:pic>
      <p:pic>
        <p:nvPicPr>
          <p:cNvPr id="11" name="Optaget lyd">
            <a:hlinkClick r:id="" action="ppaction://media"/>
            <a:extLst>
              <a:ext uri="{FF2B5EF4-FFF2-40B4-BE49-F238E27FC236}">
                <a16:creationId xmlns:a16="http://schemas.microsoft.com/office/drawing/2014/main" id="{6F7DCEC7-DA3E-4BDC-A07E-880FFA01527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59896" y="6163760"/>
            <a:ext cx="609600" cy="609600"/>
          </a:xfrm>
          <a:prstGeom prst="rect">
            <a:avLst/>
          </a:prstGeom>
        </p:spPr>
      </p:pic>
    </p:spTree>
    <p:extLst>
      <p:ext uri="{BB962C8B-B14F-4D97-AF65-F5344CB8AC3E}">
        <p14:creationId xmlns:p14="http://schemas.microsoft.com/office/powerpoint/2010/main" val="2624552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5ABACD8-E318-4998-9B7B-88E52F687CA4}"/>
              </a:ext>
            </a:extLst>
          </p:cNvPr>
          <p:cNvSpPr>
            <a:spLocks noGrp="1"/>
          </p:cNvSpPr>
          <p:nvPr>
            <p:ph type="title"/>
          </p:nvPr>
        </p:nvSpPr>
        <p:spPr/>
        <p:txBody>
          <a:bodyPr/>
          <a:lstStyle/>
          <a:p>
            <a:r>
              <a:rPr lang="da-DK" dirty="0"/>
              <a:t>Mulighed for lokalregel E-5</a:t>
            </a:r>
          </a:p>
        </p:txBody>
      </p:sp>
      <p:pic>
        <p:nvPicPr>
          <p:cNvPr id="5" name="Pladsholder til indhold 4">
            <a:extLst>
              <a:ext uri="{FF2B5EF4-FFF2-40B4-BE49-F238E27FC236}">
                <a16:creationId xmlns:a16="http://schemas.microsoft.com/office/drawing/2014/main" id="{4DBE63BF-3C85-4ED5-B9D4-FD27635D726D}"/>
              </a:ext>
            </a:extLst>
          </p:cNvPr>
          <p:cNvPicPr>
            <a:picLocks noGrp="1" noChangeAspect="1"/>
          </p:cNvPicPr>
          <p:nvPr>
            <p:ph idx="1"/>
          </p:nvPr>
        </p:nvPicPr>
        <p:blipFill>
          <a:blip r:embed="rId4"/>
          <a:stretch>
            <a:fillRect/>
          </a:stretch>
        </p:blipFill>
        <p:spPr>
          <a:xfrm>
            <a:off x="4760912" y="610059"/>
            <a:ext cx="5598571" cy="5789770"/>
          </a:xfrm>
          <a:prstGeom prst="rect">
            <a:avLst/>
          </a:prstGeom>
        </p:spPr>
      </p:pic>
      <p:sp>
        <p:nvSpPr>
          <p:cNvPr id="4" name="Pladsholder til tekst 3">
            <a:extLst>
              <a:ext uri="{FF2B5EF4-FFF2-40B4-BE49-F238E27FC236}">
                <a16:creationId xmlns:a16="http://schemas.microsoft.com/office/drawing/2014/main" id="{C7E45123-7896-4549-AC7E-3B5CD10D7920}"/>
              </a:ext>
            </a:extLst>
          </p:cNvPr>
          <p:cNvSpPr>
            <a:spLocks noGrp="1"/>
          </p:cNvSpPr>
          <p:nvPr>
            <p:ph type="body" sz="half" idx="2"/>
          </p:nvPr>
        </p:nvSpPr>
        <p:spPr/>
        <p:txBody>
          <a:bodyPr/>
          <a:lstStyle/>
          <a:p>
            <a:r>
              <a:rPr lang="da-DK" dirty="0"/>
              <a:t>Klubben kan indføre en lokalregel E-5 så kan der med 2 strafslag droppes en ny bold hvor den oprindelige bold røg out of </a:t>
            </a:r>
            <a:r>
              <a:rPr lang="da-DK" dirty="0" err="1"/>
              <a:t>bounds</a:t>
            </a:r>
            <a:r>
              <a:rPr lang="da-DK" dirty="0"/>
              <a:t>, mere herom en anden gang</a:t>
            </a:r>
          </a:p>
          <a:p>
            <a:endParaRPr lang="da-DK" dirty="0"/>
          </a:p>
        </p:txBody>
      </p:sp>
      <p:sp>
        <p:nvSpPr>
          <p:cNvPr id="6" name="Gangetegn 5">
            <a:extLst>
              <a:ext uri="{FF2B5EF4-FFF2-40B4-BE49-F238E27FC236}">
                <a16:creationId xmlns:a16="http://schemas.microsoft.com/office/drawing/2014/main" id="{C5A73CAF-D667-44D1-A420-71922AB6EA15}"/>
              </a:ext>
            </a:extLst>
          </p:cNvPr>
          <p:cNvSpPr/>
          <p:nvPr/>
        </p:nvSpPr>
        <p:spPr>
          <a:xfrm>
            <a:off x="6096000" y="1815373"/>
            <a:ext cx="401444" cy="430929"/>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7" name="Optaget lyd">
            <a:hlinkClick r:id="" action="ppaction://media"/>
            <a:extLst>
              <a:ext uri="{FF2B5EF4-FFF2-40B4-BE49-F238E27FC236}">
                <a16:creationId xmlns:a16="http://schemas.microsoft.com/office/drawing/2014/main" id="{78E3749B-5258-4BDE-A538-7A84E8266F4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05032" y="6095029"/>
            <a:ext cx="609600" cy="609600"/>
          </a:xfrm>
          <a:prstGeom prst="rect">
            <a:avLst/>
          </a:prstGeom>
        </p:spPr>
      </p:pic>
    </p:spTree>
    <p:extLst>
      <p:ext uri="{BB962C8B-B14F-4D97-AF65-F5344CB8AC3E}">
        <p14:creationId xmlns:p14="http://schemas.microsoft.com/office/powerpoint/2010/main" val="712074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E9A2DCB-6943-4E8D-A643-31D4CD2B1BC8}"/>
              </a:ext>
            </a:extLst>
          </p:cNvPr>
          <p:cNvSpPr>
            <a:spLocks noGrp="1"/>
          </p:cNvSpPr>
          <p:nvPr>
            <p:ph type="title"/>
          </p:nvPr>
        </p:nvSpPr>
        <p:spPr/>
        <p:txBody>
          <a:bodyPr/>
          <a:lstStyle/>
          <a:p>
            <a:r>
              <a:rPr lang="da-DK" dirty="0"/>
              <a:t>Ud til højre i træerne</a:t>
            </a:r>
          </a:p>
        </p:txBody>
      </p:sp>
      <p:pic>
        <p:nvPicPr>
          <p:cNvPr id="5" name="Pladsholder til indhold 4">
            <a:extLst>
              <a:ext uri="{FF2B5EF4-FFF2-40B4-BE49-F238E27FC236}">
                <a16:creationId xmlns:a16="http://schemas.microsoft.com/office/drawing/2014/main" id="{8E6DAE21-5936-4730-9A2E-B456A3F87057}"/>
              </a:ext>
            </a:extLst>
          </p:cNvPr>
          <p:cNvPicPr>
            <a:picLocks noGrp="1" noChangeAspect="1"/>
          </p:cNvPicPr>
          <p:nvPr>
            <p:ph idx="1"/>
          </p:nvPr>
        </p:nvPicPr>
        <p:blipFill>
          <a:blip r:embed="rId4"/>
          <a:stretch>
            <a:fillRect/>
          </a:stretch>
        </p:blipFill>
        <p:spPr>
          <a:xfrm>
            <a:off x="5245544" y="847494"/>
            <a:ext cx="5982213" cy="5349210"/>
          </a:xfrm>
          <a:prstGeom prst="rect">
            <a:avLst/>
          </a:prstGeom>
        </p:spPr>
      </p:pic>
      <p:sp>
        <p:nvSpPr>
          <p:cNvPr id="4" name="Pladsholder til tekst 3">
            <a:extLst>
              <a:ext uri="{FF2B5EF4-FFF2-40B4-BE49-F238E27FC236}">
                <a16:creationId xmlns:a16="http://schemas.microsoft.com/office/drawing/2014/main" id="{78B805B9-A883-4296-97C4-1E533C8BB56C}"/>
              </a:ext>
            </a:extLst>
          </p:cNvPr>
          <p:cNvSpPr>
            <a:spLocks noGrp="1"/>
          </p:cNvSpPr>
          <p:nvPr>
            <p:ph type="body" sz="half" idx="2"/>
          </p:nvPr>
        </p:nvSpPr>
        <p:spPr/>
        <p:txBody>
          <a:bodyPr/>
          <a:lstStyle/>
          <a:p>
            <a:r>
              <a:rPr lang="da-DK" dirty="0"/>
              <a:t>Du slår endnu et slag, desværre er der lidt </a:t>
            </a:r>
            <a:r>
              <a:rPr lang="da-DK" dirty="0" err="1"/>
              <a:t>slice</a:t>
            </a:r>
            <a:r>
              <a:rPr lang="da-DK" dirty="0"/>
              <a:t> i dit slag, bolden lander ude i træerne til højre, vi går frem og ser, måske ligger den fint trods alt </a:t>
            </a:r>
          </a:p>
          <a:p>
            <a:endParaRPr lang="da-DK" dirty="0"/>
          </a:p>
        </p:txBody>
      </p:sp>
      <p:cxnSp>
        <p:nvCxnSpPr>
          <p:cNvPr id="8" name="Forbindelse: buet 7">
            <a:extLst>
              <a:ext uri="{FF2B5EF4-FFF2-40B4-BE49-F238E27FC236}">
                <a16:creationId xmlns:a16="http://schemas.microsoft.com/office/drawing/2014/main" id="{52D4146D-A024-46B8-BDC5-280A2C2721A1}"/>
              </a:ext>
            </a:extLst>
          </p:cNvPr>
          <p:cNvCxnSpPr/>
          <p:nvPr/>
        </p:nvCxnSpPr>
        <p:spPr>
          <a:xfrm rot="16200000" flipV="1">
            <a:off x="6652260" y="2930652"/>
            <a:ext cx="2386584" cy="274320"/>
          </a:xfrm>
          <a:prstGeom prst="curvedConnector3">
            <a:avLst/>
          </a:prstGeom>
          <a:ln>
            <a:tailEnd type="triangle"/>
          </a:ln>
        </p:spPr>
        <p:style>
          <a:lnRef idx="3">
            <a:schemeClr val="accent5"/>
          </a:lnRef>
          <a:fillRef idx="0">
            <a:schemeClr val="accent5"/>
          </a:fillRef>
          <a:effectRef idx="2">
            <a:schemeClr val="accent5"/>
          </a:effectRef>
          <a:fontRef idx="minor">
            <a:schemeClr val="tx1"/>
          </a:fontRef>
        </p:style>
      </p:cxnSp>
      <p:pic>
        <p:nvPicPr>
          <p:cNvPr id="9" name="Optaget lyd">
            <a:hlinkClick r:id="" action="ppaction://media"/>
            <a:extLst>
              <a:ext uri="{FF2B5EF4-FFF2-40B4-BE49-F238E27FC236}">
                <a16:creationId xmlns:a16="http://schemas.microsoft.com/office/drawing/2014/main" id="{C989BF91-1E05-466F-BDBB-E9ED19F21DD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31839" y="6105144"/>
            <a:ext cx="609600" cy="609600"/>
          </a:xfrm>
          <a:prstGeom prst="rect">
            <a:avLst/>
          </a:prstGeom>
        </p:spPr>
      </p:pic>
    </p:spTree>
    <p:extLst>
      <p:ext uri="{BB962C8B-B14F-4D97-AF65-F5344CB8AC3E}">
        <p14:creationId xmlns:p14="http://schemas.microsoft.com/office/powerpoint/2010/main" val="1039334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2A4C27D-849F-4E93-B0DD-4754E2BE043B}"/>
              </a:ext>
            </a:extLst>
          </p:cNvPr>
          <p:cNvSpPr>
            <a:spLocks noGrp="1"/>
          </p:cNvSpPr>
          <p:nvPr>
            <p:ph type="title"/>
          </p:nvPr>
        </p:nvSpPr>
        <p:spPr/>
        <p:txBody>
          <a:bodyPr/>
          <a:lstStyle/>
          <a:p>
            <a:r>
              <a:rPr lang="da-DK" dirty="0"/>
              <a:t>Øv… Hvad gør jeg nu ?</a:t>
            </a:r>
          </a:p>
        </p:txBody>
      </p:sp>
      <p:pic>
        <p:nvPicPr>
          <p:cNvPr id="5" name="Pladsholder til indhold 4">
            <a:extLst>
              <a:ext uri="{FF2B5EF4-FFF2-40B4-BE49-F238E27FC236}">
                <a16:creationId xmlns:a16="http://schemas.microsoft.com/office/drawing/2014/main" id="{CB490E69-5213-41DE-83A2-63DFE62C60B2}"/>
              </a:ext>
            </a:extLst>
          </p:cNvPr>
          <p:cNvPicPr>
            <a:picLocks noGrp="1" noChangeAspect="1"/>
          </p:cNvPicPr>
          <p:nvPr>
            <p:ph idx="1"/>
          </p:nvPr>
        </p:nvPicPr>
        <p:blipFill>
          <a:blip r:embed="rId4"/>
          <a:stretch>
            <a:fillRect/>
          </a:stretch>
        </p:blipFill>
        <p:spPr>
          <a:xfrm>
            <a:off x="4969110" y="328856"/>
            <a:ext cx="5066988" cy="6099990"/>
          </a:xfrm>
          <a:prstGeom prst="rect">
            <a:avLst/>
          </a:prstGeom>
        </p:spPr>
      </p:pic>
      <p:sp>
        <p:nvSpPr>
          <p:cNvPr id="4" name="Pladsholder til tekst 3">
            <a:extLst>
              <a:ext uri="{FF2B5EF4-FFF2-40B4-BE49-F238E27FC236}">
                <a16:creationId xmlns:a16="http://schemas.microsoft.com/office/drawing/2014/main" id="{A2E2C815-D25F-4568-A7A3-368B59177F5C}"/>
              </a:ext>
            </a:extLst>
          </p:cNvPr>
          <p:cNvSpPr>
            <a:spLocks noGrp="1"/>
          </p:cNvSpPr>
          <p:nvPr>
            <p:ph type="body" sz="half" idx="2"/>
          </p:nvPr>
        </p:nvSpPr>
        <p:spPr/>
        <p:txBody>
          <a:bodyPr/>
          <a:lstStyle/>
          <a:p>
            <a:r>
              <a:rPr lang="da-DK" dirty="0"/>
              <a:t>Bolden ligger desværre helt op af et træ, hvad gør jeg nu ?</a:t>
            </a:r>
          </a:p>
          <a:p>
            <a:endParaRPr lang="da-DK" dirty="0"/>
          </a:p>
        </p:txBody>
      </p:sp>
      <p:pic>
        <p:nvPicPr>
          <p:cNvPr id="6" name="Optaget lyd">
            <a:hlinkClick r:id="" action="ppaction://media"/>
            <a:extLst>
              <a:ext uri="{FF2B5EF4-FFF2-40B4-BE49-F238E27FC236}">
                <a16:creationId xmlns:a16="http://schemas.microsoft.com/office/drawing/2014/main" id="{1AD3C78D-882E-424A-A58E-5F0583B4CD5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42192" y="6124046"/>
            <a:ext cx="609600" cy="609600"/>
          </a:xfrm>
          <a:prstGeom prst="rect">
            <a:avLst/>
          </a:prstGeom>
        </p:spPr>
      </p:pic>
    </p:spTree>
    <p:extLst>
      <p:ext uri="{BB962C8B-B14F-4D97-AF65-F5344CB8AC3E}">
        <p14:creationId xmlns:p14="http://schemas.microsoft.com/office/powerpoint/2010/main" val="1944799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2A4C27D-849F-4E93-B0DD-4754E2BE043B}"/>
              </a:ext>
            </a:extLst>
          </p:cNvPr>
          <p:cNvSpPr>
            <a:spLocks noGrp="1"/>
          </p:cNvSpPr>
          <p:nvPr>
            <p:ph type="title"/>
          </p:nvPr>
        </p:nvSpPr>
        <p:spPr/>
        <p:txBody>
          <a:bodyPr/>
          <a:lstStyle/>
          <a:p>
            <a:r>
              <a:rPr lang="da-DK" dirty="0"/>
              <a:t>Slå til bolden ?</a:t>
            </a:r>
          </a:p>
        </p:txBody>
      </p:sp>
      <p:pic>
        <p:nvPicPr>
          <p:cNvPr id="5" name="Pladsholder til indhold 4">
            <a:extLst>
              <a:ext uri="{FF2B5EF4-FFF2-40B4-BE49-F238E27FC236}">
                <a16:creationId xmlns:a16="http://schemas.microsoft.com/office/drawing/2014/main" id="{CB490E69-5213-41DE-83A2-63DFE62C60B2}"/>
              </a:ext>
            </a:extLst>
          </p:cNvPr>
          <p:cNvPicPr>
            <a:picLocks noGrp="1" noChangeAspect="1"/>
          </p:cNvPicPr>
          <p:nvPr>
            <p:ph idx="1"/>
          </p:nvPr>
        </p:nvPicPr>
        <p:blipFill>
          <a:blip r:embed="rId4"/>
          <a:stretch>
            <a:fillRect/>
          </a:stretch>
        </p:blipFill>
        <p:spPr>
          <a:xfrm>
            <a:off x="4969110" y="328856"/>
            <a:ext cx="5066988" cy="6099990"/>
          </a:xfrm>
          <a:prstGeom prst="rect">
            <a:avLst/>
          </a:prstGeom>
        </p:spPr>
      </p:pic>
      <p:sp>
        <p:nvSpPr>
          <p:cNvPr id="4" name="Pladsholder til tekst 3">
            <a:extLst>
              <a:ext uri="{FF2B5EF4-FFF2-40B4-BE49-F238E27FC236}">
                <a16:creationId xmlns:a16="http://schemas.microsoft.com/office/drawing/2014/main" id="{A2E2C815-D25F-4568-A7A3-368B59177F5C}"/>
              </a:ext>
            </a:extLst>
          </p:cNvPr>
          <p:cNvSpPr>
            <a:spLocks noGrp="1"/>
          </p:cNvSpPr>
          <p:nvPr>
            <p:ph type="body" sz="half" idx="2"/>
          </p:nvPr>
        </p:nvSpPr>
        <p:spPr/>
        <p:txBody>
          <a:bodyPr/>
          <a:lstStyle/>
          <a:p>
            <a:r>
              <a:rPr lang="da-DK" dirty="0"/>
              <a:t>Du kan forsøge, lidt forsigtigt, at slå den ud til en af siderne eller du kan erklære den uspillelig, men hvordan er det nu lige med det, lad os se på dette engang.</a:t>
            </a:r>
          </a:p>
          <a:p>
            <a:endParaRPr lang="da-DK" dirty="0"/>
          </a:p>
        </p:txBody>
      </p:sp>
      <p:pic>
        <p:nvPicPr>
          <p:cNvPr id="3" name="Optaget lyd">
            <a:hlinkClick r:id="" action="ppaction://media"/>
            <a:extLst>
              <a:ext uri="{FF2B5EF4-FFF2-40B4-BE49-F238E27FC236}">
                <a16:creationId xmlns:a16="http://schemas.microsoft.com/office/drawing/2014/main" id="{E2421E4B-6D88-4E48-936A-7F399B444D3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23320" y="6124046"/>
            <a:ext cx="609600" cy="609600"/>
          </a:xfrm>
          <a:prstGeom prst="rect">
            <a:avLst/>
          </a:prstGeom>
        </p:spPr>
      </p:pic>
    </p:spTree>
    <p:extLst>
      <p:ext uri="{BB962C8B-B14F-4D97-AF65-F5344CB8AC3E}">
        <p14:creationId xmlns:p14="http://schemas.microsoft.com/office/powerpoint/2010/main" val="3734690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42C28E4-DC9B-4F05-8893-A9CB906F0C7B}"/>
              </a:ext>
            </a:extLst>
          </p:cNvPr>
          <p:cNvSpPr>
            <a:spLocks noGrp="1"/>
          </p:cNvSpPr>
          <p:nvPr>
            <p:ph type="title"/>
          </p:nvPr>
        </p:nvSpPr>
        <p:spPr/>
        <p:txBody>
          <a:bodyPr/>
          <a:lstStyle/>
          <a:p>
            <a:r>
              <a:rPr lang="da-DK" dirty="0"/>
              <a:t>Du har 3 muligheder, (den 1.)</a:t>
            </a:r>
          </a:p>
        </p:txBody>
      </p:sp>
      <p:pic>
        <p:nvPicPr>
          <p:cNvPr id="5" name="Pladsholder til indhold 4">
            <a:extLst>
              <a:ext uri="{FF2B5EF4-FFF2-40B4-BE49-F238E27FC236}">
                <a16:creationId xmlns:a16="http://schemas.microsoft.com/office/drawing/2014/main" id="{2A296E89-4709-4669-9F3D-DE0BB99895CA}"/>
              </a:ext>
            </a:extLst>
          </p:cNvPr>
          <p:cNvPicPr>
            <a:picLocks noGrp="1" noChangeAspect="1"/>
          </p:cNvPicPr>
          <p:nvPr>
            <p:ph idx="1"/>
          </p:nvPr>
        </p:nvPicPr>
        <p:blipFill>
          <a:blip r:embed="rId4"/>
          <a:stretch>
            <a:fillRect/>
          </a:stretch>
        </p:blipFill>
        <p:spPr>
          <a:xfrm>
            <a:off x="4761827" y="532001"/>
            <a:ext cx="6344787" cy="5676013"/>
          </a:xfrm>
          <a:prstGeom prst="rect">
            <a:avLst/>
          </a:prstGeom>
        </p:spPr>
      </p:pic>
      <p:sp>
        <p:nvSpPr>
          <p:cNvPr id="4" name="Pladsholder til tekst 3">
            <a:extLst>
              <a:ext uri="{FF2B5EF4-FFF2-40B4-BE49-F238E27FC236}">
                <a16:creationId xmlns:a16="http://schemas.microsoft.com/office/drawing/2014/main" id="{A9A3E7CE-7D89-4750-B91C-05913FA261ED}"/>
              </a:ext>
            </a:extLst>
          </p:cNvPr>
          <p:cNvSpPr>
            <a:spLocks noGrp="1"/>
          </p:cNvSpPr>
          <p:nvPr>
            <p:ph type="body" sz="half" idx="2"/>
          </p:nvPr>
        </p:nvSpPr>
        <p:spPr/>
        <p:txBody>
          <a:bodyPr/>
          <a:lstStyle/>
          <a:p>
            <a:r>
              <a:rPr lang="da-DK" dirty="0"/>
              <a:t>Sæt en ny bold i spil (drop den) fra det sted hvor du slog det sidste slag, i dette tilfælde var det ca. midt på fairway, du dropper bolden tilnærmelsesvis så tæt sidste udslagssted så muligt og notere 1 strafslag.</a:t>
            </a:r>
          </a:p>
        </p:txBody>
      </p:sp>
      <p:sp>
        <p:nvSpPr>
          <p:cNvPr id="6" name="Rutediagram: Forbindelse 5">
            <a:extLst>
              <a:ext uri="{FF2B5EF4-FFF2-40B4-BE49-F238E27FC236}">
                <a16:creationId xmlns:a16="http://schemas.microsoft.com/office/drawing/2014/main" id="{B79A8B64-0483-4A6E-9198-9E96ABD4FE90}"/>
              </a:ext>
            </a:extLst>
          </p:cNvPr>
          <p:cNvSpPr/>
          <p:nvPr/>
        </p:nvSpPr>
        <p:spPr>
          <a:xfrm>
            <a:off x="7660140" y="3902927"/>
            <a:ext cx="145714" cy="167268"/>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cxnSp>
        <p:nvCxnSpPr>
          <p:cNvPr id="8" name="Lige pilforbindelse 7">
            <a:extLst>
              <a:ext uri="{FF2B5EF4-FFF2-40B4-BE49-F238E27FC236}">
                <a16:creationId xmlns:a16="http://schemas.microsoft.com/office/drawing/2014/main" id="{A82749C5-2FAB-4CE3-97AF-43C3D498F22D}"/>
              </a:ext>
            </a:extLst>
          </p:cNvPr>
          <p:cNvCxnSpPr/>
          <p:nvPr/>
        </p:nvCxnSpPr>
        <p:spPr>
          <a:xfrm flipH="1" flipV="1">
            <a:off x="6245352" y="1380744"/>
            <a:ext cx="1414788" cy="2522183"/>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pic>
        <p:nvPicPr>
          <p:cNvPr id="9" name="Optaget lyd">
            <a:hlinkClick r:id="" action="ppaction://media"/>
            <a:extLst>
              <a:ext uri="{FF2B5EF4-FFF2-40B4-BE49-F238E27FC236}">
                <a16:creationId xmlns:a16="http://schemas.microsoft.com/office/drawing/2014/main" id="{6E672799-45F7-4731-8675-F9C9C437B24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75620" y="6208014"/>
            <a:ext cx="609600" cy="609600"/>
          </a:xfrm>
          <a:prstGeom prst="rect">
            <a:avLst/>
          </a:prstGeom>
        </p:spPr>
      </p:pic>
    </p:spTree>
    <p:extLst>
      <p:ext uri="{BB962C8B-B14F-4D97-AF65-F5344CB8AC3E}">
        <p14:creationId xmlns:p14="http://schemas.microsoft.com/office/powerpoint/2010/main" val="1596249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42C28E4-DC9B-4F05-8893-A9CB906F0C7B}"/>
              </a:ext>
            </a:extLst>
          </p:cNvPr>
          <p:cNvSpPr>
            <a:spLocks noGrp="1"/>
          </p:cNvSpPr>
          <p:nvPr>
            <p:ph type="title"/>
          </p:nvPr>
        </p:nvSpPr>
        <p:spPr/>
        <p:txBody>
          <a:bodyPr/>
          <a:lstStyle/>
          <a:p>
            <a:r>
              <a:rPr lang="da-DK" dirty="0"/>
              <a:t>Du har 3 muligheder, (den 2.)</a:t>
            </a:r>
          </a:p>
        </p:txBody>
      </p:sp>
      <p:sp>
        <p:nvSpPr>
          <p:cNvPr id="4" name="Pladsholder til tekst 3">
            <a:extLst>
              <a:ext uri="{FF2B5EF4-FFF2-40B4-BE49-F238E27FC236}">
                <a16:creationId xmlns:a16="http://schemas.microsoft.com/office/drawing/2014/main" id="{A9A3E7CE-7D89-4750-B91C-05913FA261ED}"/>
              </a:ext>
            </a:extLst>
          </p:cNvPr>
          <p:cNvSpPr>
            <a:spLocks noGrp="1"/>
          </p:cNvSpPr>
          <p:nvPr>
            <p:ph type="body" sz="half" idx="2"/>
          </p:nvPr>
        </p:nvSpPr>
        <p:spPr/>
        <p:txBody>
          <a:bodyPr/>
          <a:lstStyle/>
          <a:p>
            <a:r>
              <a:rPr lang="da-DK" dirty="0"/>
              <a:t>Drop en bold på </a:t>
            </a:r>
            <a:r>
              <a:rPr lang="da-DK" dirty="0" err="1"/>
              <a:t>flaglinjen</a:t>
            </a:r>
            <a:r>
              <a:rPr lang="da-DK" dirty="0"/>
              <a:t> – så langt tilbage som du ønsker, ikke nærmere hullet, der vælges et punkt på linjen og droppes indenfor 1 køllelængde ikke nærmere hullet, og notere 1 strafslag.</a:t>
            </a:r>
          </a:p>
        </p:txBody>
      </p:sp>
      <p:pic>
        <p:nvPicPr>
          <p:cNvPr id="10" name="Pladsholder til indhold 9">
            <a:extLst>
              <a:ext uri="{FF2B5EF4-FFF2-40B4-BE49-F238E27FC236}">
                <a16:creationId xmlns:a16="http://schemas.microsoft.com/office/drawing/2014/main" id="{73EED3CB-FCA0-4948-A270-B41EB330A0CC}"/>
              </a:ext>
            </a:extLst>
          </p:cNvPr>
          <p:cNvPicPr>
            <a:picLocks noGrp="1" noChangeAspect="1"/>
          </p:cNvPicPr>
          <p:nvPr>
            <p:ph idx="1"/>
          </p:nvPr>
        </p:nvPicPr>
        <p:blipFill>
          <a:blip r:embed="rId4"/>
          <a:stretch>
            <a:fillRect/>
          </a:stretch>
        </p:blipFill>
        <p:spPr>
          <a:xfrm>
            <a:off x="4716307" y="602166"/>
            <a:ext cx="6895585" cy="5466919"/>
          </a:xfrm>
          <a:prstGeom prst="rect">
            <a:avLst/>
          </a:prstGeom>
        </p:spPr>
      </p:pic>
      <p:sp>
        <p:nvSpPr>
          <p:cNvPr id="11" name="Rutediagram: Forbindelse 10">
            <a:extLst>
              <a:ext uri="{FF2B5EF4-FFF2-40B4-BE49-F238E27FC236}">
                <a16:creationId xmlns:a16="http://schemas.microsoft.com/office/drawing/2014/main" id="{A27C0E3A-522F-4AB1-9AB2-960114442F95}"/>
              </a:ext>
            </a:extLst>
          </p:cNvPr>
          <p:cNvSpPr/>
          <p:nvPr/>
        </p:nvSpPr>
        <p:spPr>
          <a:xfrm>
            <a:off x="5274527" y="1048215"/>
            <a:ext cx="100361" cy="78058"/>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3" name="Lige forbindelse 12">
            <a:extLst>
              <a:ext uri="{FF2B5EF4-FFF2-40B4-BE49-F238E27FC236}">
                <a16:creationId xmlns:a16="http://schemas.microsoft.com/office/drawing/2014/main" id="{3095B679-B655-4E9C-BEFC-66EA4D60C845}"/>
              </a:ext>
            </a:extLst>
          </p:cNvPr>
          <p:cNvCxnSpPr>
            <a:cxnSpLocks/>
          </p:cNvCxnSpPr>
          <p:nvPr/>
        </p:nvCxnSpPr>
        <p:spPr>
          <a:xfrm flipH="1" flipV="1">
            <a:off x="5385816" y="1143000"/>
            <a:ext cx="5431536" cy="3346704"/>
          </a:xfrm>
          <a:prstGeom prst="line">
            <a:avLst/>
          </a:prstGeom>
        </p:spPr>
        <p:style>
          <a:lnRef idx="3">
            <a:schemeClr val="accent5"/>
          </a:lnRef>
          <a:fillRef idx="0">
            <a:schemeClr val="accent5"/>
          </a:fillRef>
          <a:effectRef idx="2">
            <a:schemeClr val="accent5"/>
          </a:effectRef>
          <a:fontRef idx="minor">
            <a:schemeClr val="tx1"/>
          </a:fontRef>
        </p:style>
      </p:cxnSp>
      <p:sp>
        <p:nvSpPr>
          <p:cNvPr id="15" name="Rutediagram: Forbindelse 14">
            <a:extLst>
              <a:ext uri="{FF2B5EF4-FFF2-40B4-BE49-F238E27FC236}">
                <a16:creationId xmlns:a16="http://schemas.microsoft.com/office/drawing/2014/main" id="{6A44BAB8-103D-4A6A-9AB7-923B7C1AA296}"/>
              </a:ext>
            </a:extLst>
          </p:cNvPr>
          <p:cNvSpPr/>
          <p:nvPr/>
        </p:nvSpPr>
        <p:spPr>
          <a:xfrm>
            <a:off x="9592056" y="3721608"/>
            <a:ext cx="146304" cy="109728"/>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16" name="Optaget lyd">
            <a:hlinkClick r:id="" action="ppaction://media"/>
            <a:extLst>
              <a:ext uri="{FF2B5EF4-FFF2-40B4-BE49-F238E27FC236}">
                <a16:creationId xmlns:a16="http://schemas.microsoft.com/office/drawing/2014/main" id="{E8337661-7932-4C53-AE6D-8228A7ACC1D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07092" y="6141720"/>
            <a:ext cx="609600" cy="609600"/>
          </a:xfrm>
          <a:prstGeom prst="rect">
            <a:avLst/>
          </a:prstGeom>
        </p:spPr>
      </p:pic>
    </p:spTree>
    <p:extLst>
      <p:ext uri="{BB962C8B-B14F-4D97-AF65-F5344CB8AC3E}">
        <p14:creationId xmlns:p14="http://schemas.microsoft.com/office/powerpoint/2010/main" val="3662207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docProps/app.xml><?xml version="1.0" encoding="utf-8"?>
<Properties xmlns="http://schemas.openxmlformats.org/officeDocument/2006/extended-properties" xmlns:vt="http://schemas.openxmlformats.org/officeDocument/2006/docPropsVTypes">
  <Template>Facet</Template>
  <TotalTime>64</TotalTime>
  <Words>721</Words>
  <Application>Microsoft Office PowerPoint</Application>
  <PresentationFormat>Widescreen</PresentationFormat>
  <Paragraphs>61</Paragraphs>
  <Slides>19</Slides>
  <Notes>0</Notes>
  <HiddenSlides>0</HiddenSlides>
  <MMClips>19</MMClips>
  <ScaleCrop>false</ScaleCrop>
  <HeadingPairs>
    <vt:vector size="6" baseType="variant">
      <vt:variant>
        <vt:lpstr>Benyttede skrifttyper</vt:lpstr>
      </vt:variant>
      <vt:variant>
        <vt:i4>3</vt:i4>
      </vt:variant>
      <vt:variant>
        <vt:lpstr>Tema</vt:lpstr>
      </vt:variant>
      <vt:variant>
        <vt:i4>1</vt:i4>
      </vt:variant>
      <vt:variant>
        <vt:lpstr>Slidetitler</vt:lpstr>
      </vt:variant>
      <vt:variant>
        <vt:i4>19</vt:i4>
      </vt:variant>
    </vt:vector>
  </HeadingPairs>
  <TitlesOfParts>
    <vt:vector size="23" baseType="lpstr">
      <vt:lpstr>Arial</vt:lpstr>
      <vt:lpstr>Trebuchet MS</vt:lpstr>
      <vt:lpstr>Wingdings 3</vt:lpstr>
      <vt:lpstr>Facet</vt:lpstr>
      <vt:lpstr>Hændelser på Hul 1.</vt:lpstr>
      <vt:lpstr>Hul 1</vt:lpstr>
      <vt:lpstr>Du skal</vt:lpstr>
      <vt:lpstr>Mulighed for lokalregel E-5</vt:lpstr>
      <vt:lpstr>Ud til højre i træerne</vt:lpstr>
      <vt:lpstr>Øv… Hvad gør jeg nu ?</vt:lpstr>
      <vt:lpstr>Slå til bolden ?</vt:lpstr>
      <vt:lpstr>Du har 3 muligheder, (den 1.)</vt:lpstr>
      <vt:lpstr>Du har 3 muligheder, (den 2.)</vt:lpstr>
      <vt:lpstr>Du har 3 muligheder, (den 3.)</vt:lpstr>
      <vt:lpstr>Ups..nu slog du bolden over i bunkeren.</vt:lpstr>
      <vt:lpstr>Ups… nu slog du bolden over i bunkeren.</vt:lpstr>
      <vt:lpstr>Ups… nu slog du bolden over i bunkeren.</vt:lpstr>
      <vt:lpstr>Drop i bunker eller ud af bunker</vt:lpstr>
      <vt:lpstr>De 4 muligheder</vt:lpstr>
      <vt:lpstr>Den 1. mulighed.</vt:lpstr>
      <vt:lpstr>Den 2. mulighed.</vt:lpstr>
      <vt:lpstr>Den 3. mulighed.</vt:lpstr>
      <vt:lpstr>Den 4. mulighed.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Hændelser på Hul 1.</dc:title>
  <dc:creator>Bent Ole Andersen</dc:creator>
  <cp:lastModifiedBy>Bent Ole Andersen</cp:lastModifiedBy>
  <cp:revision>3</cp:revision>
  <dcterms:created xsi:type="dcterms:W3CDTF">2018-11-28T19:30:45Z</dcterms:created>
  <dcterms:modified xsi:type="dcterms:W3CDTF">2019-04-12T07:46:23Z</dcterms:modified>
</cp:coreProperties>
</file>